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9"/>
  </p:notesMasterIdLst>
  <p:sldIdLst>
    <p:sldId id="375" r:id="rId2"/>
    <p:sldId id="389" r:id="rId3"/>
    <p:sldId id="390" r:id="rId4"/>
    <p:sldId id="392" r:id="rId5"/>
    <p:sldId id="393" r:id="rId6"/>
    <p:sldId id="394" r:id="rId7"/>
    <p:sldId id="39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204940"/>
    <a:srgbClr val="626A78"/>
    <a:srgbClr val="000000"/>
    <a:srgbClr val="009900"/>
    <a:srgbClr val="262626"/>
    <a:srgbClr val="B18A2C"/>
    <a:srgbClr val="616A78"/>
    <a:srgbClr val="D87C1B"/>
    <a:srgbClr val="1D7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5646"/>
  </p:normalViewPr>
  <p:slideViewPr>
    <p:cSldViewPr snapToGrid="0">
      <p:cViewPr varScale="1">
        <p:scale>
          <a:sx n="99" d="100"/>
          <a:sy n="99" d="100"/>
        </p:scale>
        <p:origin x="90" y="2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8/10/relationships/authors" Target="author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FF17BE-E6F4-41D1-8EEE-0AE996CB5AB3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99ED33-C7E0-4DFE-9AE8-592E6A5060D4}">
      <dgm:prSet phldrT="[Text]"/>
      <dgm:spPr>
        <a:solidFill>
          <a:schemeClr val="accent6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n-US" dirty="0"/>
            <a:t>Goals</a:t>
          </a:r>
        </a:p>
      </dgm:t>
    </dgm:pt>
    <dgm:pt modelId="{84F2ED18-580D-48C1-93B3-9AF299A3B2B5}" type="parTrans" cxnId="{C1372810-E9F7-4CDA-AEFD-0E6630264D99}">
      <dgm:prSet/>
      <dgm:spPr/>
      <dgm:t>
        <a:bodyPr/>
        <a:lstStyle/>
        <a:p>
          <a:endParaRPr lang="en-US"/>
        </a:p>
      </dgm:t>
    </dgm:pt>
    <dgm:pt modelId="{7B7310EA-C95F-4297-97B9-D6141D6FACC6}" type="sibTrans" cxnId="{C1372810-E9F7-4CDA-AEFD-0E6630264D99}">
      <dgm:prSet/>
      <dgm:spPr/>
      <dgm:t>
        <a:bodyPr/>
        <a:lstStyle/>
        <a:p>
          <a:endParaRPr lang="en-US"/>
        </a:p>
      </dgm:t>
    </dgm:pt>
    <dgm:pt modelId="{E51F7634-A1F7-46DD-9B59-B9776028BF12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/>
            <a:t>    Relationships</a:t>
          </a:r>
        </a:p>
      </dgm:t>
    </dgm:pt>
    <dgm:pt modelId="{56024BCF-F0B0-47C7-B2AC-D74A1CCBE80F}" type="parTrans" cxnId="{ED62C991-2C17-4C89-80B5-D539D52B7F61}">
      <dgm:prSet/>
      <dgm:spPr/>
      <dgm:t>
        <a:bodyPr/>
        <a:lstStyle/>
        <a:p>
          <a:endParaRPr lang="en-US"/>
        </a:p>
      </dgm:t>
    </dgm:pt>
    <dgm:pt modelId="{2DAA67D7-FACB-4E85-8D83-67362FA5EBAF}" type="sibTrans" cxnId="{ED62C991-2C17-4C89-80B5-D539D52B7F61}">
      <dgm:prSet/>
      <dgm:spPr/>
      <dgm:t>
        <a:bodyPr/>
        <a:lstStyle/>
        <a:p>
          <a:endParaRPr lang="en-US"/>
        </a:p>
      </dgm:t>
    </dgm:pt>
    <dgm:pt modelId="{3B5CC0EA-0015-4D4A-9DFD-BFFD06942946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/>
            <a:t>    Self-Discipline</a:t>
          </a:r>
        </a:p>
      </dgm:t>
    </dgm:pt>
    <dgm:pt modelId="{B0C02468-54F9-4637-A499-ED2CD0FAA8F3}" type="parTrans" cxnId="{9720C4D3-37EB-4CB9-A970-D61B571AAFBE}">
      <dgm:prSet/>
      <dgm:spPr/>
      <dgm:t>
        <a:bodyPr/>
        <a:lstStyle/>
        <a:p>
          <a:endParaRPr lang="en-US"/>
        </a:p>
      </dgm:t>
    </dgm:pt>
    <dgm:pt modelId="{66FE1A87-AF71-475B-A860-CF2BF220E7BC}" type="sibTrans" cxnId="{9720C4D3-37EB-4CB9-A970-D61B571AAFBE}">
      <dgm:prSet/>
      <dgm:spPr/>
      <dgm:t>
        <a:bodyPr/>
        <a:lstStyle/>
        <a:p>
          <a:endParaRPr lang="en-US"/>
        </a:p>
      </dgm:t>
    </dgm:pt>
    <dgm:pt modelId="{C46E5ACB-D0FE-4132-B779-548D64B333D1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/>
            <a:t>Time</a:t>
          </a:r>
        </a:p>
      </dgm:t>
    </dgm:pt>
    <dgm:pt modelId="{B9FC0621-7CD4-4044-9BD0-F5D72FEF0DC6}" type="parTrans" cxnId="{A822A99A-FDEC-4CAF-9E60-E8BA47F5C467}">
      <dgm:prSet/>
      <dgm:spPr/>
      <dgm:t>
        <a:bodyPr/>
        <a:lstStyle/>
        <a:p>
          <a:endParaRPr lang="en-US"/>
        </a:p>
      </dgm:t>
    </dgm:pt>
    <dgm:pt modelId="{AF4EA5A8-1700-4FC4-A01A-E0B49C76AB1A}" type="sibTrans" cxnId="{A822A99A-FDEC-4CAF-9E60-E8BA47F5C467}">
      <dgm:prSet/>
      <dgm:spPr/>
      <dgm:t>
        <a:bodyPr/>
        <a:lstStyle/>
        <a:p>
          <a:endParaRPr lang="en-US"/>
        </a:p>
      </dgm:t>
    </dgm:pt>
    <dgm:pt modelId="{D9A470A7-9EA1-48C0-9475-BF429F72C7A2}" type="pres">
      <dgm:prSet presAssocID="{01FF17BE-E6F4-41D1-8EEE-0AE996CB5AB3}" presName="compositeShape" presStyleCnt="0">
        <dgm:presLayoutVars>
          <dgm:dir/>
          <dgm:resizeHandles/>
        </dgm:presLayoutVars>
      </dgm:prSet>
      <dgm:spPr/>
    </dgm:pt>
    <dgm:pt modelId="{E9D62968-E83F-43A6-AB46-C10E0A53F189}" type="pres">
      <dgm:prSet presAssocID="{01FF17BE-E6F4-41D1-8EEE-0AE996CB5AB3}" presName="pyramid" presStyleLbl="node1" presStyleIdx="0" presStyleCnt="1" custLinFactNeighborX="-4846" custLinFactNeighborY="-15425"/>
      <dgm:spPr>
        <a:solidFill>
          <a:schemeClr val="accent6">
            <a:lumMod val="50000"/>
            <a:alpha val="34000"/>
          </a:schemeClr>
        </a:solidFill>
        <a:ln w="38100">
          <a:solidFill>
            <a:schemeClr val="tx1">
              <a:alpha val="30000"/>
            </a:schemeClr>
          </a:solidFill>
        </a:ln>
      </dgm:spPr>
    </dgm:pt>
    <dgm:pt modelId="{6ADBBA4F-A7E7-4BB7-A817-61550D8A8A0A}" type="pres">
      <dgm:prSet presAssocID="{01FF17BE-E6F4-41D1-8EEE-0AE996CB5AB3}" presName="theList" presStyleCnt="0"/>
      <dgm:spPr/>
    </dgm:pt>
    <dgm:pt modelId="{D120EBED-777F-4CB3-88E0-9D1BC496D903}" type="pres">
      <dgm:prSet presAssocID="{D099ED33-C7E0-4DFE-9AE8-592E6A5060D4}" presName="aNode" presStyleLbl="fgAcc1" presStyleIdx="0" presStyleCnt="4">
        <dgm:presLayoutVars>
          <dgm:bulletEnabled val="1"/>
        </dgm:presLayoutVars>
      </dgm:prSet>
      <dgm:spPr/>
    </dgm:pt>
    <dgm:pt modelId="{F2703847-D89D-492F-8162-4048F853561B}" type="pres">
      <dgm:prSet presAssocID="{D099ED33-C7E0-4DFE-9AE8-592E6A5060D4}" presName="aSpace" presStyleCnt="0"/>
      <dgm:spPr/>
    </dgm:pt>
    <dgm:pt modelId="{2A27E6C8-99A3-4A1A-9394-56CAD5B9E151}" type="pres">
      <dgm:prSet presAssocID="{E51F7634-A1F7-46DD-9B59-B9776028BF12}" presName="aNode" presStyleLbl="fgAcc1" presStyleIdx="1" presStyleCnt="4">
        <dgm:presLayoutVars>
          <dgm:bulletEnabled val="1"/>
        </dgm:presLayoutVars>
      </dgm:prSet>
      <dgm:spPr/>
    </dgm:pt>
    <dgm:pt modelId="{73589D4B-E72C-4F9E-8247-4C3C434C80A1}" type="pres">
      <dgm:prSet presAssocID="{E51F7634-A1F7-46DD-9B59-B9776028BF12}" presName="aSpace" presStyleCnt="0"/>
      <dgm:spPr/>
    </dgm:pt>
    <dgm:pt modelId="{4157DD09-FA40-4CF3-B055-919129E77750}" type="pres">
      <dgm:prSet presAssocID="{3B5CC0EA-0015-4D4A-9DFD-BFFD06942946}" presName="aNode" presStyleLbl="fgAcc1" presStyleIdx="2" presStyleCnt="4">
        <dgm:presLayoutVars>
          <dgm:bulletEnabled val="1"/>
        </dgm:presLayoutVars>
      </dgm:prSet>
      <dgm:spPr/>
    </dgm:pt>
    <dgm:pt modelId="{CAE88DD8-A54D-49C5-A111-93C74FB0EDEA}" type="pres">
      <dgm:prSet presAssocID="{3B5CC0EA-0015-4D4A-9DFD-BFFD06942946}" presName="aSpace" presStyleCnt="0"/>
      <dgm:spPr/>
    </dgm:pt>
    <dgm:pt modelId="{0E7597B2-8C51-43E9-8B37-021DD7084335}" type="pres">
      <dgm:prSet presAssocID="{C46E5ACB-D0FE-4132-B779-548D64B333D1}" presName="aNode" presStyleLbl="fgAcc1" presStyleIdx="3" presStyleCnt="4">
        <dgm:presLayoutVars>
          <dgm:bulletEnabled val="1"/>
        </dgm:presLayoutVars>
      </dgm:prSet>
      <dgm:spPr/>
    </dgm:pt>
    <dgm:pt modelId="{04CAA41E-BEE6-4281-8538-36721F3E8173}" type="pres">
      <dgm:prSet presAssocID="{C46E5ACB-D0FE-4132-B779-548D64B333D1}" presName="aSpace" presStyleCnt="0"/>
      <dgm:spPr/>
    </dgm:pt>
  </dgm:ptLst>
  <dgm:cxnLst>
    <dgm:cxn modelId="{C1372810-E9F7-4CDA-AEFD-0E6630264D99}" srcId="{01FF17BE-E6F4-41D1-8EEE-0AE996CB5AB3}" destId="{D099ED33-C7E0-4DFE-9AE8-592E6A5060D4}" srcOrd="0" destOrd="0" parTransId="{84F2ED18-580D-48C1-93B3-9AF299A3B2B5}" sibTransId="{7B7310EA-C95F-4297-97B9-D6141D6FACC6}"/>
    <dgm:cxn modelId="{5900755C-7DEB-4E1C-A8FF-804666AF3DF4}" type="presOf" srcId="{3B5CC0EA-0015-4D4A-9DFD-BFFD06942946}" destId="{4157DD09-FA40-4CF3-B055-919129E77750}" srcOrd="0" destOrd="0" presId="urn:microsoft.com/office/officeart/2005/8/layout/pyramid2"/>
    <dgm:cxn modelId="{D93B8C8E-8F9F-4DB7-97B6-09C7B9E3809F}" type="presOf" srcId="{01FF17BE-E6F4-41D1-8EEE-0AE996CB5AB3}" destId="{D9A470A7-9EA1-48C0-9475-BF429F72C7A2}" srcOrd="0" destOrd="0" presId="urn:microsoft.com/office/officeart/2005/8/layout/pyramid2"/>
    <dgm:cxn modelId="{ED62C991-2C17-4C89-80B5-D539D52B7F61}" srcId="{01FF17BE-E6F4-41D1-8EEE-0AE996CB5AB3}" destId="{E51F7634-A1F7-46DD-9B59-B9776028BF12}" srcOrd="1" destOrd="0" parTransId="{56024BCF-F0B0-47C7-B2AC-D74A1CCBE80F}" sibTransId="{2DAA67D7-FACB-4E85-8D83-67362FA5EBAF}"/>
    <dgm:cxn modelId="{A822A99A-FDEC-4CAF-9E60-E8BA47F5C467}" srcId="{01FF17BE-E6F4-41D1-8EEE-0AE996CB5AB3}" destId="{C46E5ACB-D0FE-4132-B779-548D64B333D1}" srcOrd="3" destOrd="0" parTransId="{B9FC0621-7CD4-4044-9BD0-F5D72FEF0DC6}" sibTransId="{AF4EA5A8-1700-4FC4-A01A-E0B49C76AB1A}"/>
    <dgm:cxn modelId="{316C16CF-F154-46B0-815E-8C97D58C297A}" type="presOf" srcId="{D099ED33-C7E0-4DFE-9AE8-592E6A5060D4}" destId="{D120EBED-777F-4CB3-88E0-9D1BC496D903}" srcOrd="0" destOrd="0" presId="urn:microsoft.com/office/officeart/2005/8/layout/pyramid2"/>
    <dgm:cxn modelId="{A1552ED1-28BF-410F-A1E9-95FF390DCEEB}" type="presOf" srcId="{E51F7634-A1F7-46DD-9B59-B9776028BF12}" destId="{2A27E6C8-99A3-4A1A-9394-56CAD5B9E151}" srcOrd="0" destOrd="0" presId="urn:microsoft.com/office/officeart/2005/8/layout/pyramid2"/>
    <dgm:cxn modelId="{9720C4D3-37EB-4CB9-A970-D61B571AAFBE}" srcId="{01FF17BE-E6F4-41D1-8EEE-0AE996CB5AB3}" destId="{3B5CC0EA-0015-4D4A-9DFD-BFFD06942946}" srcOrd="2" destOrd="0" parTransId="{B0C02468-54F9-4637-A499-ED2CD0FAA8F3}" sibTransId="{66FE1A87-AF71-475B-A860-CF2BF220E7BC}"/>
    <dgm:cxn modelId="{23AEDFF2-84BA-48AC-A8F3-626B0DB4BD7F}" type="presOf" srcId="{C46E5ACB-D0FE-4132-B779-548D64B333D1}" destId="{0E7597B2-8C51-43E9-8B37-021DD7084335}" srcOrd="0" destOrd="0" presId="urn:microsoft.com/office/officeart/2005/8/layout/pyramid2"/>
    <dgm:cxn modelId="{4123485C-388D-4C04-9B16-5D9229BD60ED}" type="presParOf" srcId="{D9A470A7-9EA1-48C0-9475-BF429F72C7A2}" destId="{E9D62968-E83F-43A6-AB46-C10E0A53F189}" srcOrd="0" destOrd="0" presId="urn:microsoft.com/office/officeart/2005/8/layout/pyramid2"/>
    <dgm:cxn modelId="{563F38A9-5D85-4B48-8CCF-272713C198E5}" type="presParOf" srcId="{D9A470A7-9EA1-48C0-9475-BF429F72C7A2}" destId="{6ADBBA4F-A7E7-4BB7-A817-61550D8A8A0A}" srcOrd="1" destOrd="0" presId="urn:microsoft.com/office/officeart/2005/8/layout/pyramid2"/>
    <dgm:cxn modelId="{FC6A47B4-1B69-48BD-BCE5-CE8F955451D2}" type="presParOf" srcId="{6ADBBA4F-A7E7-4BB7-A817-61550D8A8A0A}" destId="{D120EBED-777F-4CB3-88E0-9D1BC496D903}" srcOrd="0" destOrd="0" presId="urn:microsoft.com/office/officeart/2005/8/layout/pyramid2"/>
    <dgm:cxn modelId="{BF66E5B3-F90B-4C2B-BF01-BC55B3AE4AA3}" type="presParOf" srcId="{6ADBBA4F-A7E7-4BB7-A817-61550D8A8A0A}" destId="{F2703847-D89D-492F-8162-4048F853561B}" srcOrd="1" destOrd="0" presId="urn:microsoft.com/office/officeart/2005/8/layout/pyramid2"/>
    <dgm:cxn modelId="{9CF0469F-06F8-4EDD-B3C0-0F502586CB67}" type="presParOf" srcId="{6ADBBA4F-A7E7-4BB7-A817-61550D8A8A0A}" destId="{2A27E6C8-99A3-4A1A-9394-56CAD5B9E151}" srcOrd="2" destOrd="0" presId="urn:microsoft.com/office/officeart/2005/8/layout/pyramid2"/>
    <dgm:cxn modelId="{45179E1A-8842-4534-9815-AA4C4556E473}" type="presParOf" srcId="{6ADBBA4F-A7E7-4BB7-A817-61550D8A8A0A}" destId="{73589D4B-E72C-4F9E-8247-4C3C434C80A1}" srcOrd="3" destOrd="0" presId="urn:microsoft.com/office/officeart/2005/8/layout/pyramid2"/>
    <dgm:cxn modelId="{A41010E4-780C-43BE-9533-97F01CFA18E1}" type="presParOf" srcId="{6ADBBA4F-A7E7-4BB7-A817-61550D8A8A0A}" destId="{4157DD09-FA40-4CF3-B055-919129E77750}" srcOrd="4" destOrd="0" presId="urn:microsoft.com/office/officeart/2005/8/layout/pyramid2"/>
    <dgm:cxn modelId="{1F825B56-F928-4F11-A84F-A1BBA48D15CC}" type="presParOf" srcId="{6ADBBA4F-A7E7-4BB7-A817-61550D8A8A0A}" destId="{CAE88DD8-A54D-49C5-A111-93C74FB0EDEA}" srcOrd="5" destOrd="0" presId="urn:microsoft.com/office/officeart/2005/8/layout/pyramid2"/>
    <dgm:cxn modelId="{3D859169-65C0-40DB-95AA-56CF280BE5A1}" type="presParOf" srcId="{6ADBBA4F-A7E7-4BB7-A817-61550D8A8A0A}" destId="{0E7597B2-8C51-43E9-8B37-021DD7084335}" srcOrd="6" destOrd="0" presId="urn:microsoft.com/office/officeart/2005/8/layout/pyramid2"/>
    <dgm:cxn modelId="{FD5E6EDB-FCC9-4D76-876E-20F50F5A6A84}" type="presParOf" srcId="{6ADBBA4F-A7E7-4BB7-A817-61550D8A8A0A}" destId="{04CAA41E-BEE6-4281-8538-36721F3E8173}" srcOrd="7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CF5927-C019-4E69-AA71-F0942B249E91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57C49F-23D9-4E33-A5B6-244F4D4D9C26}">
      <dgm:prSet phldrT="[Text]" custT="1"/>
      <dgm:spPr>
        <a:solidFill>
          <a:schemeClr val="accent6">
            <a:lumMod val="50000"/>
            <a:alpha val="68000"/>
          </a:schemeClr>
        </a:solidFill>
        <a:ln w="25400">
          <a:solidFill>
            <a:schemeClr val="accent6">
              <a:lumMod val="50000"/>
            </a:schemeClr>
          </a:solidFill>
        </a:ln>
      </dgm:spPr>
      <dgm:t>
        <a:bodyPr anchor="ctr" anchorCtr="0"/>
        <a:lstStyle/>
        <a:p>
          <a:r>
            <a:rPr lang="en-US" sz="4000" dirty="0">
              <a:solidFill>
                <a:schemeClr val="bg1"/>
              </a:solidFill>
              <a:effectLst>
                <a:outerShdw blurRad="63500" dist="50800" dir="2700000" algn="tl" rotWithShape="0">
                  <a:schemeClr val="tx1">
                    <a:alpha val="40000"/>
                  </a:schemeClr>
                </a:outerShdw>
              </a:effectLst>
            </a:rPr>
            <a:t>Reverse Engineer Your Life</a:t>
          </a:r>
        </a:p>
      </dgm:t>
    </dgm:pt>
    <dgm:pt modelId="{78DD46BA-DD9B-43CA-B24D-438C4A4E8F9F}" type="parTrans" cxnId="{44BAB455-1A5F-47EB-8499-6BA3AA6FDBA7}">
      <dgm:prSet/>
      <dgm:spPr/>
      <dgm:t>
        <a:bodyPr/>
        <a:lstStyle/>
        <a:p>
          <a:endParaRPr lang="en-US"/>
        </a:p>
      </dgm:t>
    </dgm:pt>
    <dgm:pt modelId="{72ECF32A-E1B3-4D3F-94E1-5D05F213EA2B}" type="sibTrans" cxnId="{44BAB455-1A5F-47EB-8499-6BA3AA6FDBA7}">
      <dgm:prSet/>
      <dgm:spPr/>
      <dgm:t>
        <a:bodyPr/>
        <a:lstStyle/>
        <a:p>
          <a:endParaRPr lang="en-US"/>
        </a:p>
      </dgm:t>
    </dgm:pt>
    <dgm:pt modelId="{AF294CD2-6730-4FDE-B9D6-BFC6E80C916D}">
      <dgm:prSet phldrT="[Text]" custT="1"/>
      <dgm:spPr>
        <a:solidFill>
          <a:schemeClr val="accent6">
            <a:lumMod val="50000"/>
            <a:alpha val="68000"/>
          </a:schemeClr>
        </a:solidFill>
        <a:ln w="25400">
          <a:solidFill>
            <a:schemeClr val="accent6">
              <a:lumMod val="50000"/>
            </a:schemeClr>
          </a:solidFill>
        </a:ln>
      </dgm:spPr>
      <dgm:t>
        <a:bodyPr anchor="ctr" anchorCtr="0"/>
        <a:lstStyle/>
        <a:p>
          <a:r>
            <a:rPr lang="en-US" sz="4000" dirty="0">
              <a:solidFill>
                <a:schemeClr val="bg1"/>
              </a:solidFill>
              <a:effectLst>
                <a:outerShdw blurRad="63500" dist="50800" dir="2700000" algn="tl" rotWithShape="0">
                  <a:schemeClr val="tx1">
                    <a:alpha val="40000"/>
                  </a:schemeClr>
                </a:outerShdw>
              </a:effectLst>
            </a:rPr>
            <a:t>You Write Your Life Story</a:t>
          </a:r>
        </a:p>
      </dgm:t>
    </dgm:pt>
    <dgm:pt modelId="{32379927-4C83-42FE-8B76-22CDF177D54F}" type="parTrans" cxnId="{DFF3AD78-E1E0-471E-81AB-3B436C9AB1C6}">
      <dgm:prSet/>
      <dgm:spPr/>
      <dgm:t>
        <a:bodyPr/>
        <a:lstStyle/>
        <a:p>
          <a:endParaRPr lang="en-US"/>
        </a:p>
      </dgm:t>
    </dgm:pt>
    <dgm:pt modelId="{3DE176D3-231F-4430-9852-0F55E6F447E1}" type="sibTrans" cxnId="{DFF3AD78-E1E0-471E-81AB-3B436C9AB1C6}">
      <dgm:prSet/>
      <dgm:spPr/>
      <dgm:t>
        <a:bodyPr/>
        <a:lstStyle/>
        <a:p>
          <a:endParaRPr lang="en-US"/>
        </a:p>
      </dgm:t>
    </dgm:pt>
    <dgm:pt modelId="{BBF390A3-F207-44D8-9945-EDCC80B88D9B}">
      <dgm:prSet phldrT="[Text]" custT="1"/>
      <dgm:spPr>
        <a:solidFill>
          <a:schemeClr val="accent6">
            <a:lumMod val="50000"/>
            <a:alpha val="68000"/>
          </a:schemeClr>
        </a:solidFill>
        <a:ln w="25400">
          <a:solidFill>
            <a:schemeClr val="accent6">
              <a:lumMod val="50000"/>
            </a:schemeClr>
          </a:solidFill>
        </a:ln>
      </dgm:spPr>
      <dgm:t>
        <a:bodyPr anchor="ctr" anchorCtr="0"/>
        <a:lstStyle/>
        <a:p>
          <a:r>
            <a:rPr lang="en-US" sz="4000" dirty="0">
              <a:solidFill>
                <a:schemeClr val="bg1"/>
              </a:solidFill>
              <a:effectLst>
                <a:outerShdw blurRad="63500" dist="50800" dir="2700000" algn="tl" rotWithShape="0">
                  <a:schemeClr val="tx1">
                    <a:alpha val="40000"/>
                  </a:schemeClr>
                </a:outerShdw>
              </a:effectLst>
            </a:rPr>
            <a:t>Set Real Action Items </a:t>
          </a:r>
        </a:p>
      </dgm:t>
    </dgm:pt>
    <dgm:pt modelId="{781793B3-0649-444C-9500-BE42030DDEAA}" type="parTrans" cxnId="{CB909C6A-3B81-4CEE-80B6-028C4C535E9C}">
      <dgm:prSet/>
      <dgm:spPr/>
      <dgm:t>
        <a:bodyPr/>
        <a:lstStyle/>
        <a:p>
          <a:endParaRPr lang="en-US"/>
        </a:p>
      </dgm:t>
    </dgm:pt>
    <dgm:pt modelId="{B7B39279-593E-4531-8786-8FED4C05AEDB}" type="sibTrans" cxnId="{CB909C6A-3B81-4CEE-80B6-028C4C535E9C}">
      <dgm:prSet/>
      <dgm:spPr/>
      <dgm:t>
        <a:bodyPr/>
        <a:lstStyle/>
        <a:p>
          <a:endParaRPr lang="en-US"/>
        </a:p>
      </dgm:t>
    </dgm:pt>
    <dgm:pt modelId="{3186310F-66F9-4077-9143-8B1ABE72AD74}" type="pres">
      <dgm:prSet presAssocID="{35CF5927-C019-4E69-AA71-F0942B249E91}" presName="arrowDiagram" presStyleCnt="0">
        <dgm:presLayoutVars>
          <dgm:chMax val="5"/>
          <dgm:dir/>
          <dgm:resizeHandles val="exact"/>
        </dgm:presLayoutVars>
      </dgm:prSet>
      <dgm:spPr/>
    </dgm:pt>
    <dgm:pt modelId="{9E12A99A-9378-4D0A-BECF-5D2BC8FACA80}" type="pres">
      <dgm:prSet presAssocID="{35CF5927-C019-4E69-AA71-F0942B249E91}" presName="arrow" presStyleLbl="bgShp" presStyleIdx="0" presStyleCnt="1" custAng="20759797" custScaleX="86191" custScaleY="84748" custLinFactNeighborX="-8693" custLinFactNeighborY="2104"/>
      <dgm:sp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>
          <a:outerShdw blurRad="50800" dist="50800" dir="5400000" algn="ctr" rotWithShape="0">
            <a:schemeClr val="accent6">
              <a:lumMod val="50000"/>
            </a:schemeClr>
          </a:outerShdw>
        </a:effectLst>
      </dgm:spPr>
    </dgm:pt>
    <dgm:pt modelId="{EA08284B-7407-474B-B78B-FA2221C14E28}" type="pres">
      <dgm:prSet presAssocID="{35CF5927-C019-4E69-AA71-F0942B249E91}" presName="arrowDiagram3" presStyleCnt="0"/>
      <dgm:spPr/>
    </dgm:pt>
    <dgm:pt modelId="{342E8C88-C489-43B0-A864-54DB23C1B5F8}" type="pres">
      <dgm:prSet presAssocID="{B757C49F-23D9-4E33-A5B6-244F4D4D9C26}" presName="bullet3a" presStyleLbl="node1" presStyleIdx="0" presStyleCnt="3" custLinFactX="86886" custLinFactNeighborX="100000" custLinFactNeighborY="88993"/>
      <dgm:spPr/>
    </dgm:pt>
    <dgm:pt modelId="{BD1D8FAB-7C8A-474E-BB95-3E8C3DABFF95}" type="pres">
      <dgm:prSet presAssocID="{B757C49F-23D9-4E33-A5B6-244F4D4D9C26}" presName="textBox3a" presStyleLbl="revTx" presStyleIdx="0" presStyleCnt="3" custScaleX="344309" custScaleY="46198" custLinFactNeighborX="13667" custLinFactNeighborY="-1200">
        <dgm:presLayoutVars>
          <dgm:bulletEnabled val="1"/>
        </dgm:presLayoutVars>
      </dgm:prSet>
      <dgm:spPr/>
    </dgm:pt>
    <dgm:pt modelId="{6A9F1CB1-CFB9-43C9-8A57-119CB502A08A}" type="pres">
      <dgm:prSet presAssocID="{AF294CD2-6730-4FDE-B9D6-BFC6E80C916D}" presName="bullet3b" presStyleLbl="node1" presStyleIdx="1" presStyleCnt="3" custLinFactNeighborX="63999" custLinFactNeighborY="9846"/>
      <dgm:spPr/>
    </dgm:pt>
    <dgm:pt modelId="{1F61D4C2-2401-4129-8133-8B92CDFD754E}" type="pres">
      <dgm:prSet presAssocID="{AF294CD2-6730-4FDE-B9D6-BFC6E80C916D}" presName="textBox3b" presStyleLbl="revTx" presStyleIdx="1" presStyleCnt="3" custScaleX="310945" custScaleY="22496" custLinFactNeighborX="-1928" custLinFactNeighborY="-26796">
        <dgm:presLayoutVars>
          <dgm:bulletEnabled val="1"/>
        </dgm:presLayoutVars>
      </dgm:prSet>
      <dgm:spPr/>
    </dgm:pt>
    <dgm:pt modelId="{BADDEB72-EBC3-4E60-B701-FAB0D71B7D9D}" type="pres">
      <dgm:prSet presAssocID="{BBF390A3-F207-44D8-9945-EDCC80B88D9B}" presName="bullet3c" presStyleLbl="node1" presStyleIdx="2" presStyleCnt="3" custLinFactY="-15691" custLinFactNeighborX="99673" custLinFactNeighborY="-100000"/>
      <dgm:spPr/>
    </dgm:pt>
    <dgm:pt modelId="{A336B1FF-084D-4FD2-B228-34448B409F25}" type="pres">
      <dgm:prSet presAssocID="{BBF390A3-F207-44D8-9945-EDCC80B88D9B}" presName="textBox3c" presStyleLbl="revTx" presStyleIdx="2" presStyleCnt="3" custScaleX="263371" custScaleY="19320" custLinFactNeighborX="-78258" custLinFactNeighborY="-49492">
        <dgm:presLayoutVars>
          <dgm:bulletEnabled val="1"/>
        </dgm:presLayoutVars>
      </dgm:prSet>
      <dgm:spPr/>
    </dgm:pt>
  </dgm:ptLst>
  <dgm:cxnLst>
    <dgm:cxn modelId="{C47D5808-9676-4C7C-93A7-931D68EB33A6}" type="presOf" srcId="{AF294CD2-6730-4FDE-B9D6-BFC6E80C916D}" destId="{1F61D4C2-2401-4129-8133-8B92CDFD754E}" srcOrd="0" destOrd="0" presId="urn:microsoft.com/office/officeart/2005/8/layout/arrow2"/>
    <dgm:cxn modelId="{83CFF11C-E394-46C6-BE34-059E93AA4830}" type="presOf" srcId="{35CF5927-C019-4E69-AA71-F0942B249E91}" destId="{3186310F-66F9-4077-9143-8B1ABE72AD74}" srcOrd="0" destOrd="0" presId="urn:microsoft.com/office/officeart/2005/8/layout/arrow2"/>
    <dgm:cxn modelId="{F3159F38-27B2-4F09-92D8-8EB488FB8901}" type="presOf" srcId="{BBF390A3-F207-44D8-9945-EDCC80B88D9B}" destId="{A336B1FF-084D-4FD2-B228-34448B409F25}" srcOrd="0" destOrd="0" presId="urn:microsoft.com/office/officeart/2005/8/layout/arrow2"/>
    <dgm:cxn modelId="{0A7D4364-865D-4842-AC41-C2C5061459D1}" type="presOf" srcId="{B757C49F-23D9-4E33-A5B6-244F4D4D9C26}" destId="{BD1D8FAB-7C8A-474E-BB95-3E8C3DABFF95}" srcOrd="0" destOrd="0" presId="urn:microsoft.com/office/officeart/2005/8/layout/arrow2"/>
    <dgm:cxn modelId="{CB909C6A-3B81-4CEE-80B6-028C4C535E9C}" srcId="{35CF5927-C019-4E69-AA71-F0942B249E91}" destId="{BBF390A3-F207-44D8-9945-EDCC80B88D9B}" srcOrd="2" destOrd="0" parTransId="{781793B3-0649-444C-9500-BE42030DDEAA}" sibTransId="{B7B39279-593E-4531-8786-8FED4C05AEDB}"/>
    <dgm:cxn modelId="{44BAB455-1A5F-47EB-8499-6BA3AA6FDBA7}" srcId="{35CF5927-C019-4E69-AA71-F0942B249E91}" destId="{B757C49F-23D9-4E33-A5B6-244F4D4D9C26}" srcOrd="0" destOrd="0" parTransId="{78DD46BA-DD9B-43CA-B24D-438C4A4E8F9F}" sibTransId="{72ECF32A-E1B3-4D3F-94E1-5D05F213EA2B}"/>
    <dgm:cxn modelId="{DFF3AD78-E1E0-471E-81AB-3B436C9AB1C6}" srcId="{35CF5927-C019-4E69-AA71-F0942B249E91}" destId="{AF294CD2-6730-4FDE-B9D6-BFC6E80C916D}" srcOrd="1" destOrd="0" parTransId="{32379927-4C83-42FE-8B76-22CDF177D54F}" sibTransId="{3DE176D3-231F-4430-9852-0F55E6F447E1}"/>
    <dgm:cxn modelId="{F8EF7B02-E274-440C-BC95-67095C322D62}" type="presParOf" srcId="{3186310F-66F9-4077-9143-8B1ABE72AD74}" destId="{9E12A99A-9378-4D0A-BECF-5D2BC8FACA80}" srcOrd="0" destOrd="0" presId="urn:microsoft.com/office/officeart/2005/8/layout/arrow2"/>
    <dgm:cxn modelId="{C669116B-63C4-415B-A929-160631990DE8}" type="presParOf" srcId="{3186310F-66F9-4077-9143-8B1ABE72AD74}" destId="{EA08284B-7407-474B-B78B-FA2221C14E28}" srcOrd="1" destOrd="0" presId="urn:microsoft.com/office/officeart/2005/8/layout/arrow2"/>
    <dgm:cxn modelId="{35B0E97E-C541-426C-BA19-B5724CA53519}" type="presParOf" srcId="{EA08284B-7407-474B-B78B-FA2221C14E28}" destId="{342E8C88-C489-43B0-A864-54DB23C1B5F8}" srcOrd="0" destOrd="0" presId="urn:microsoft.com/office/officeart/2005/8/layout/arrow2"/>
    <dgm:cxn modelId="{A12B11CE-D349-4E84-A275-ED767B166129}" type="presParOf" srcId="{EA08284B-7407-474B-B78B-FA2221C14E28}" destId="{BD1D8FAB-7C8A-474E-BB95-3E8C3DABFF95}" srcOrd="1" destOrd="0" presId="urn:microsoft.com/office/officeart/2005/8/layout/arrow2"/>
    <dgm:cxn modelId="{E922F147-94A1-4190-9F29-FA9D759EA435}" type="presParOf" srcId="{EA08284B-7407-474B-B78B-FA2221C14E28}" destId="{6A9F1CB1-CFB9-43C9-8A57-119CB502A08A}" srcOrd="2" destOrd="0" presId="urn:microsoft.com/office/officeart/2005/8/layout/arrow2"/>
    <dgm:cxn modelId="{7AFA24C3-7E2E-4919-BC6F-EB63D874814E}" type="presParOf" srcId="{EA08284B-7407-474B-B78B-FA2221C14E28}" destId="{1F61D4C2-2401-4129-8133-8B92CDFD754E}" srcOrd="3" destOrd="0" presId="urn:microsoft.com/office/officeart/2005/8/layout/arrow2"/>
    <dgm:cxn modelId="{5E488D5D-73F3-475A-A5CA-318817AA5A7D}" type="presParOf" srcId="{EA08284B-7407-474B-B78B-FA2221C14E28}" destId="{BADDEB72-EBC3-4E60-B701-FAB0D71B7D9D}" srcOrd="4" destOrd="0" presId="urn:microsoft.com/office/officeart/2005/8/layout/arrow2"/>
    <dgm:cxn modelId="{011E5157-3030-48CA-96DB-84B8ED456213}" type="presParOf" srcId="{EA08284B-7407-474B-B78B-FA2221C14E28}" destId="{A336B1FF-084D-4FD2-B228-34448B409F25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4F021C-3E5D-4163-9EA1-9467F4A9970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62904A-BF1A-4F3A-89E0-710D7EFC7C5A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Daily Task Planning</a:t>
          </a:r>
        </a:p>
      </dgm:t>
    </dgm:pt>
    <dgm:pt modelId="{7DDF7150-D0FB-4EA9-9B5A-532F1FDA5874}" type="parTrans" cxnId="{24B1A93D-7ABE-4FE8-BAF3-E4D2C13A99F7}">
      <dgm:prSet/>
      <dgm:spPr/>
      <dgm:t>
        <a:bodyPr/>
        <a:lstStyle/>
        <a:p>
          <a:endParaRPr lang="en-US"/>
        </a:p>
      </dgm:t>
    </dgm:pt>
    <dgm:pt modelId="{AF06D7E7-6739-463D-AA64-F7F8B06200AF}" type="sibTrans" cxnId="{24B1A93D-7ABE-4FE8-BAF3-E4D2C13A99F7}">
      <dgm:prSet/>
      <dgm:spPr/>
      <dgm:t>
        <a:bodyPr/>
        <a:lstStyle/>
        <a:p>
          <a:endParaRPr lang="en-US"/>
        </a:p>
      </dgm:t>
    </dgm:pt>
    <dgm:pt modelId="{606DF686-D872-4ACE-A180-5C1FBD4301BF}">
      <dgm:prSet phldrT="[Text]"/>
      <dgm:spPr>
        <a:solidFill>
          <a:srgbClr val="008000"/>
        </a:solidFill>
      </dgm:spPr>
      <dgm:t>
        <a:bodyPr/>
        <a:lstStyle/>
        <a:p>
          <a:r>
            <a:rPr lang="en-US" dirty="0"/>
            <a:t>Achieve Long-Term Goals</a:t>
          </a:r>
        </a:p>
      </dgm:t>
    </dgm:pt>
    <dgm:pt modelId="{D10FFDE7-B197-4FAE-9E30-381D37E25C8E}" type="parTrans" cxnId="{E518A93F-967B-42B6-BE21-90390242984D}">
      <dgm:prSet/>
      <dgm:spPr/>
      <dgm:t>
        <a:bodyPr/>
        <a:lstStyle/>
        <a:p>
          <a:endParaRPr lang="en-US"/>
        </a:p>
      </dgm:t>
    </dgm:pt>
    <dgm:pt modelId="{38C7705F-8402-4205-93C3-F58C9E76E840}" type="sibTrans" cxnId="{E518A93F-967B-42B6-BE21-90390242984D}">
      <dgm:prSet/>
      <dgm:spPr/>
      <dgm:t>
        <a:bodyPr/>
        <a:lstStyle/>
        <a:p>
          <a:endParaRPr lang="en-US"/>
        </a:p>
      </dgm:t>
    </dgm:pt>
    <dgm:pt modelId="{2EE6FF6C-9D80-4F17-80ED-82B5A8A3FE9B}">
      <dgm:prSet phldrT="[Text]"/>
      <dgm:spPr>
        <a:solidFill>
          <a:schemeClr val="accent6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US" dirty="0"/>
            <a:t>Increased Productivity</a:t>
          </a:r>
        </a:p>
      </dgm:t>
    </dgm:pt>
    <dgm:pt modelId="{9961EF93-78B4-4AE6-A530-FDE9F2D376A1}" type="parTrans" cxnId="{20EC031E-5AD8-401C-B1C3-17242FDEAE4F}">
      <dgm:prSet/>
      <dgm:spPr/>
      <dgm:t>
        <a:bodyPr/>
        <a:lstStyle/>
        <a:p>
          <a:endParaRPr lang="en-US"/>
        </a:p>
      </dgm:t>
    </dgm:pt>
    <dgm:pt modelId="{9EAA3734-301C-4CCD-91EC-A98B97125027}" type="sibTrans" cxnId="{20EC031E-5AD8-401C-B1C3-17242FDEAE4F}">
      <dgm:prSet/>
      <dgm:spPr/>
      <dgm:t>
        <a:bodyPr/>
        <a:lstStyle/>
        <a:p>
          <a:endParaRPr lang="en-US"/>
        </a:p>
      </dgm:t>
    </dgm:pt>
    <dgm:pt modelId="{8092E33B-2056-475C-87AC-3811A9B3D8ED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/>
            <a:t>Reduced Stress and Anxiety</a:t>
          </a:r>
        </a:p>
      </dgm:t>
    </dgm:pt>
    <dgm:pt modelId="{A833205B-828F-4373-98E6-E7192F6BE48F}" type="parTrans" cxnId="{2AB5D4AC-4BB6-4C23-A2AA-5BAFE035077B}">
      <dgm:prSet/>
      <dgm:spPr/>
      <dgm:t>
        <a:bodyPr/>
        <a:lstStyle/>
        <a:p>
          <a:endParaRPr lang="en-US"/>
        </a:p>
      </dgm:t>
    </dgm:pt>
    <dgm:pt modelId="{E62C897C-45F1-4707-8DF8-7B7CC738AFBF}" type="sibTrans" cxnId="{2AB5D4AC-4BB6-4C23-A2AA-5BAFE035077B}">
      <dgm:prSet/>
      <dgm:spPr/>
      <dgm:t>
        <a:bodyPr/>
        <a:lstStyle/>
        <a:p>
          <a:endParaRPr lang="en-US"/>
        </a:p>
      </dgm:t>
    </dgm:pt>
    <dgm:pt modelId="{70A18742-E18C-4CC2-B1B5-ABF8D322371D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Improved Time Management</a:t>
          </a:r>
        </a:p>
      </dgm:t>
    </dgm:pt>
    <dgm:pt modelId="{C2CEA8A9-6FD9-4233-B237-D3F33692F751}" type="parTrans" cxnId="{1D489FF2-8C53-4D2B-9FD1-491D647D0F23}">
      <dgm:prSet/>
      <dgm:spPr/>
      <dgm:t>
        <a:bodyPr/>
        <a:lstStyle/>
        <a:p>
          <a:endParaRPr lang="en-US"/>
        </a:p>
      </dgm:t>
    </dgm:pt>
    <dgm:pt modelId="{5DA91B8B-FE17-434D-B0A2-1DE2319A10D9}" type="sibTrans" cxnId="{1D489FF2-8C53-4D2B-9FD1-491D647D0F23}">
      <dgm:prSet/>
      <dgm:spPr/>
      <dgm:t>
        <a:bodyPr/>
        <a:lstStyle/>
        <a:p>
          <a:endParaRPr lang="en-US"/>
        </a:p>
      </dgm:t>
    </dgm:pt>
    <dgm:pt modelId="{1AF4540C-D48E-4E64-9B75-39805754342A}" type="pres">
      <dgm:prSet presAssocID="{564F021C-3E5D-4163-9EA1-9467F4A9970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A76FAD1-1F91-45FA-8D5D-9063683B1F1F}" type="pres">
      <dgm:prSet presAssocID="{7862904A-BF1A-4F3A-89E0-710D7EFC7C5A}" presName="centerShape" presStyleLbl="node0" presStyleIdx="0" presStyleCnt="1"/>
      <dgm:spPr/>
    </dgm:pt>
    <dgm:pt modelId="{7DA73EB6-5DC8-46A9-8623-8D51C7642A87}" type="pres">
      <dgm:prSet presAssocID="{D10FFDE7-B197-4FAE-9E30-381D37E25C8E}" presName="parTrans" presStyleLbl="sibTrans2D1" presStyleIdx="0" presStyleCnt="4"/>
      <dgm:spPr/>
    </dgm:pt>
    <dgm:pt modelId="{361A60CD-493C-483D-A0B8-36981000DD17}" type="pres">
      <dgm:prSet presAssocID="{D10FFDE7-B197-4FAE-9E30-381D37E25C8E}" presName="connectorText" presStyleLbl="sibTrans2D1" presStyleIdx="0" presStyleCnt="4"/>
      <dgm:spPr/>
    </dgm:pt>
    <dgm:pt modelId="{803E2678-C661-45DA-AA2B-156CB5EC4233}" type="pres">
      <dgm:prSet presAssocID="{606DF686-D872-4ACE-A180-5C1FBD4301BF}" presName="node" presStyleLbl="node1" presStyleIdx="0" presStyleCnt="4">
        <dgm:presLayoutVars>
          <dgm:bulletEnabled val="1"/>
        </dgm:presLayoutVars>
      </dgm:prSet>
      <dgm:spPr/>
    </dgm:pt>
    <dgm:pt modelId="{99161DF4-8ED2-444B-BDB4-87EE86498DE8}" type="pres">
      <dgm:prSet presAssocID="{9961EF93-78B4-4AE6-A530-FDE9F2D376A1}" presName="parTrans" presStyleLbl="sibTrans2D1" presStyleIdx="1" presStyleCnt="4"/>
      <dgm:spPr/>
    </dgm:pt>
    <dgm:pt modelId="{435F768B-7F69-4B80-8A91-756D05CBE349}" type="pres">
      <dgm:prSet presAssocID="{9961EF93-78B4-4AE6-A530-FDE9F2D376A1}" presName="connectorText" presStyleLbl="sibTrans2D1" presStyleIdx="1" presStyleCnt="4"/>
      <dgm:spPr/>
    </dgm:pt>
    <dgm:pt modelId="{F4A67E5C-1C22-4EF0-9F45-E54F69FF08D2}" type="pres">
      <dgm:prSet presAssocID="{2EE6FF6C-9D80-4F17-80ED-82B5A8A3FE9B}" presName="node" presStyleLbl="node1" presStyleIdx="1" presStyleCnt="4">
        <dgm:presLayoutVars>
          <dgm:bulletEnabled val="1"/>
        </dgm:presLayoutVars>
      </dgm:prSet>
      <dgm:spPr/>
    </dgm:pt>
    <dgm:pt modelId="{A9A45D8C-BD24-432C-8E73-CD0C3332A912}" type="pres">
      <dgm:prSet presAssocID="{A833205B-828F-4373-98E6-E7192F6BE48F}" presName="parTrans" presStyleLbl="sibTrans2D1" presStyleIdx="2" presStyleCnt="4"/>
      <dgm:spPr/>
    </dgm:pt>
    <dgm:pt modelId="{1114D029-39D1-49C8-A916-4E5A5C0118BC}" type="pres">
      <dgm:prSet presAssocID="{A833205B-828F-4373-98E6-E7192F6BE48F}" presName="connectorText" presStyleLbl="sibTrans2D1" presStyleIdx="2" presStyleCnt="4"/>
      <dgm:spPr/>
    </dgm:pt>
    <dgm:pt modelId="{9B8F1E10-D3B9-4A70-8F64-299CEDEBEF9E}" type="pres">
      <dgm:prSet presAssocID="{8092E33B-2056-475C-87AC-3811A9B3D8ED}" presName="node" presStyleLbl="node1" presStyleIdx="2" presStyleCnt="4">
        <dgm:presLayoutVars>
          <dgm:bulletEnabled val="1"/>
        </dgm:presLayoutVars>
      </dgm:prSet>
      <dgm:spPr/>
    </dgm:pt>
    <dgm:pt modelId="{A96020C6-C5AD-4DE9-A247-B4C3FE792033}" type="pres">
      <dgm:prSet presAssocID="{C2CEA8A9-6FD9-4233-B237-D3F33692F751}" presName="parTrans" presStyleLbl="sibTrans2D1" presStyleIdx="3" presStyleCnt="4"/>
      <dgm:spPr/>
    </dgm:pt>
    <dgm:pt modelId="{5494E651-29D1-4E2B-B204-239608645C89}" type="pres">
      <dgm:prSet presAssocID="{C2CEA8A9-6FD9-4233-B237-D3F33692F751}" presName="connectorText" presStyleLbl="sibTrans2D1" presStyleIdx="3" presStyleCnt="4"/>
      <dgm:spPr/>
    </dgm:pt>
    <dgm:pt modelId="{5E85DE4D-E2A7-4A92-95EE-F5346ED0BF95}" type="pres">
      <dgm:prSet presAssocID="{70A18742-E18C-4CC2-B1B5-ABF8D322371D}" presName="node" presStyleLbl="node1" presStyleIdx="3" presStyleCnt="4">
        <dgm:presLayoutVars>
          <dgm:bulletEnabled val="1"/>
        </dgm:presLayoutVars>
      </dgm:prSet>
      <dgm:spPr/>
    </dgm:pt>
  </dgm:ptLst>
  <dgm:cxnLst>
    <dgm:cxn modelId="{886A051C-411F-4F63-AFAF-A9B8262840DE}" type="presOf" srcId="{C2CEA8A9-6FD9-4233-B237-D3F33692F751}" destId="{A96020C6-C5AD-4DE9-A247-B4C3FE792033}" srcOrd="0" destOrd="0" presId="urn:microsoft.com/office/officeart/2005/8/layout/radial5"/>
    <dgm:cxn modelId="{20EC031E-5AD8-401C-B1C3-17242FDEAE4F}" srcId="{7862904A-BF1A-4F3A-89E0-710D7EFC7C5A}" destId="{2EE6FF6C-9D80-4F17-80ED-82B5A8A3FE9B}" srcOrd="1" destOrd="0" parTransId="{9961EF93-78B4-4AE6-A530-FDE9F2D376A1}" sibTransId="{9EAA3734-301C-4CCD-91EC-A98B97125027}"/>
    <dgm:cxn modelId="{0870CD23-5813-483F-B595-DE19C9E9840F}" type="presOf" srcId="{9961EF93-78B4-4AE6-A530-FDE9F2D376A1}" destId="{435F768B-7F69-4B80-8A91-756D05CBE349}" srcOrd="1" destOrd="0" presId="urn:microsoft.com/office/officeart/2005/8/layout/radial5"/>
    <dgm:cxn modelId="{73ECA02D-CC61-45A3-A256-87CBBEEA12C8}" type="presOf" srcId="{70A18742-E18C-4CC2-B1B5-ABF8D322371D}" destId="{5E85DE4D-E2A7-4A92-95EE-F5346ED0BF95}" srcOrd="0" destOrd="0" presId="urn:microsoft.com/office/officeart/2005/8/layout/radial5"/>
    <dgm:cxn modelId="{C7093F34-02E5-4FCB-81AD-771094718B67}" type="presOf" srcId="{D10FFDE7-B197-4FAE-9E30-381D37E25C8E}" destId="{361A60CD-493C-483D-A0B8-36981000DD17}" srcOrd="1" destOrd="0" presId="urn:microsoft.com/office/officeart/2005/8/layout/radial5"/>
    <dgm:cxn modelId="{24B1A93D-7ABE-4FE8-BAF3-E4D2C13A99F7}" srcId="{564F021C-3E5D-4163-9EA1-9467F4A99703}" destId="{7862904A-BF1A-4F3A-89E0-710D7EFC7C5A}" srcOrd="0" destOrd="0" parTransId="{7DDF7150-D0FB-4EA9-9B5A-532F1FDA5874}" sibTransId="{AF06D7E7-6739-463D-AA64-F7F8B06200AF}"/>
    <dgm:cxn modelId="{E518A93F-967B-42B6-BE21-90390242984D}" srcId="{7862904A-BF1A-4F3A-89E0-710D7EFC7C5A}" destId="{606DF686-D872-4ACE-A180-5C1FBD4301BF}" srcOrd="0" destOrd="0" parTransId="{D10FFDE7-B197-4FAE-9E30-381D37E25C8E}" sibTransId="{38C7705F-8402-4205-93C3-F58C9E76E840}"/>
    <dgm:cxn modelId="{66084E5A-C1DF-4E68-B2BF-D85DFCED431D}" type="presOf" srcId="{606DF686-D872-4ACE-A180-5C1FBD4301BF}" destId="{803E2678-C661-45DA-AA2B-156CB5EC4233}" srcOrd="0" destOrd="0" presId="urn:microsoft.com/office/officeart/2005/8/layout/radial5"/>
    <dgm:cxn modelId="{ADF0927E-C37A-4053-895D-7806D8F73453}" type="presOf" srcId="{8092E33B-2056-475C-87AC-3811A9B3D8ED}" destId="{9B8F1E10-D3B9-4A70-8F64-299CEDEBEF9E}" srcOrd="0" destOrd="0" presId="urn:microsoft.com/office/officeart/2005/8/layout/radial5"/>
    <dgm:cxn modelId="{378015A9-2582-4168-93B8-12729A110FB2}" type="presOf" srcId="{C2CEA8A9-6FD9-4233-B237-D3F33692F751}" destId="{5494E651-29D1-4E2B-B204-239608645C89}" srcOrd="1" destOrd="0" presId="urn:microsoft.com/office/officeart/2005/8/layout/radial5"/>
    <dgm:cxn modelId="{2AB5D4AC-4BB6-4C23-A2AA-5BAFE035077B}" srcId="{7862904A-BF1A-4F3A-89E0-710D7EFC7C5A}" destId="{8092E33B-2056-475C-87AC-3811A9B3D8ED}" srcOrd="2" destOrd="0" parTransId="{A833205B-828F-4373-98E6-E7192F6BE48F}" sibTransId="{E62C897C-45F1-4707-8DF8-7B7CC738AFBF}"/>
    <dgm:cxn modelId="{895742AD-8DA4-4955-B89E-8A7A47DFEA75}" type="presOf" srcId="{A833205B-828F-4373-98E6-E7192F6BE48F}" destId="{1114D029-39D1-49C8-A916-4E5A5C0118BC}" srcOrd="1" destOrd="0" presId="urn:microsoft.com/office/officeart/2005/8/layout/radial5"/>
    <dgm:cxn modelId="{B4A003B4-5B5B-487F-899F-53D9AA448892}" type="presOf" srcId="{2EE6FF6C-9D80-4F17-80ED-82B5A8A3FE9B}" destId="{F4A67E5C-1C22-4EF0-9F45-E54F69FF08D2}" srcOrd="0" destOrd="0" presId="urn:microsoft.com/office/officeart/2005/8/layout/radial5"/>
    <dgm:cxn modelId="{6BD0ECCD-EFED-4AB2-B574-9180AD2FAFF2}" type="presOf" srcId="{A833205B-828F-4373-98E6-E7192F6BE48F}" destId="{A9A45D8C-BD24-432C-8E73-CD0C3332A912}" srcOrd="0" destOrd="0" presId="urn:microsoft.com/office/officeart/2005/8/layout/radial5"/>
    <dgm:cxn modelId="{B72FFFD0-C873-4B5E-A1B2-305DD686E7D1}" type="presOf" srcId="{564F021C-3E5D-4163-9EA1-9467F4A99703}" destId="{1AF4540C-D48E-4E64-9B75-39805754342A}" srcOrd="0" destOrd="0" presId="urn:microsoft.com/office/officeart/2005/8/layout/radial5"/>
    <dgm:cxn modelId="{8DC272DF-9AF0-4BA8-8E63-BE067D932336}" type="presOf" srcId="{9961EF93-78B4-4AE6-A530-FDE9F2D376A1}" destId="{99161DF4-8ED2-444B-BDB4-87EE86498DE8}" srcOrd="0" destOrd="0" presId="urn:microsoft.com/office/officeart/2005/8/layout/radial5"/>
    <dgm:cxn modelId="{1D489FF2-8C53-4D2B-9FD1-491D647D0F23}" srcId="{7862904A-BF1A-4F3A-89E0-710D7EFC7C5A}" destId="{70A18742-E18C-4CC2-B1B5-ABF8D322371D}" srcOrd="3" destOrd="0" parTransId="{C2CEA8A9-6FD9-4233-B237-D3F33692F751}" sibTransId="{5DA91B8B-FE17-434D-B0A2-1DE2319A10D9}"/>
    <dgm:cxn modelId="{B25D29F4-944B-4B3D-A128-8C15BD793A10}" type="presOf" srcId="{D10FFDE7-B197-4FAE-9E30-381D37E25C8E}" destId="{7DA73EB6-5DC8-46A9-8623-8D51C7642A87}" srcOrd="0" destOrd="0" presId="urn:microsoft.com/office/officeart/2005/8/layout/radial5"/>
    <dgm:cxn modelId="{A0A266F9-8903-404B-84F7-2CFDE8959202}" type="presOf" srcId="{7862904A-BF1A-4F3A-89E0-710D7EFC7C5A}" destId="{AA76FAD1-1F91-45FA-8D5D-9063683B1F1F}" srcOrd="0" destOrd="0" presId="urn:microsoft.com/office/officeart/2005/8/layout/radial5"/>
    <dgm:cxn modelId="{1510CBCD-2BF9-4F12-BAD2-277CD9FEC2BB}" type="presParOf" srcId="{1AF4540C-D48E-4E64-9B75-39805754342A}" destId="{AA76FAD1-1F91-45FA-8D5D-9063683B1F1F}" srcOrd="0" destOrd="0" presId="urn:microsoft.com/office/officeart/2005/8/layout/radial5"/>
    <dgm:cxn modelId="{F36CB814-7549-4BE2-B44F-98E04F4C7EFA}" type="presParOf" srcId="{1AF4540C-D48E-4E64-9B75-39805754342A}" destId="{7DA73EB6-5DC8-46A9-8623-8D51C7642A87}" srcOrd="1" destOrd="0" presId="urn:microsoft.com/office/officeart/2005/8/layout/radial5"/>
    <dgm:cxn modelId="{CBFF4D33-278A-440E-BF81-C583513F88B0}" type="presParOf" srcId="{7DA73EB6-5DC8-46A9-8623-8D51C7642A87}" destId="{361A60CD-493C-483D-A0B8-36981000DD17}" srcOrd="0" destOrd="0" presId="urn:microsoft.com/office/officeart/2005/8/layout/radial5"/>
    <dgm:cxn modelId="{84DA7E64-0511-447B-B550-48517996B02E}" type="presParOf" srcId="{1AF4540C-D48E-4E64-9B75-39805754342A}" destId="{803E2678-C661-45DA-AA2B-156CB5EC4233}" srcOrd="2" destOrd="0" presId="urn:microsoft.com/office/officeart/2005/8/layout/radial5"/>
    <dgm:cxn modelId="{40DAA3BC-A90F-48C8-86CA-81BF17F49874}" type="presParOf" srcId="{1AF4540C-D48E-4E64-9B75-39805754342A}" destId="{99161DF4-8ED2-444B-BDB4-87EE86498DE8}" srcOrd="3" destOrd="0" presId="urn:microsoft.com/office/officeart/2005/8/layout/radial5"/>
    <dgm:cxn modelId="{F47F46DA-EF60-4382-A92F-FC63397F3361}" type="presParOf" srcId="{99161DF4-8ED2-444B-BDB4-87EE86498DE8}" destId="{435F768B-7F69-4B80-8A91-756D05CBE349}" srcOrd="0" destOrd="0" presId="urn:microsoft.com/office/officeart/2005/8/layout/radial5"/>
    <dgm:cxn modelId="{8E1B3402-6CB1-4177-8457-19EA51F3F322}" type="presParOf" srcId="{1AF4540C-D48E-4E64-9B75-39805754342A}" destId="{F4A67E5C-1C22-4EF0-9F45-E54F69FF08D2}" srcOrd="4" destOrd="0" presId="urn:microsoft.com/office/officeart/2005/8/layout/radial5"/>
    <dgm:cxn modelId="{DE97B7E4-D9E6-419D-A81E-A1F13D4C896E}" type="presParOf" srcId="{1AF4540C-D48E-4E64-9B75-39805754342A}" destId="{A9A45D8C-BD24-432C-8E73-CD0C3332A912}" srcOrd="5" destOrd="0" presId="urn:microsoft.com/office/officeart/2005/8/layout/radial5"/>
    <dgm:cxn modelId="{B1940AED-5140-4E76-9D3A-AC6F9FF77AEE}" type="presParOf" srcId="{A9A45D8C-BD24-432C-8E73-CD0C3332A912}" destId="{1114D029-39D1-49C8-A916-4E5A5C0118BC}" srcOrd="0" destOrd="0" presId="urn:microsoft.com/office/officeart/2005/8/layout/radial5"/>
    <dgm:cxn modelId="{98579B68-516A-461D-8AAD-EA5E5D37C81E}" type="presParOf" srcId="{1AF4540C-D48E-4E64-9B75-39805754342A}" destId="{9B8F1E10-D3B9-4A70-8F64-299CEDEBEF9E}" srcOrd="6" destOrd="0" presId="urn:microsoft.com/office/officeart/2005/8/layout/radial5"/>
    <dgm:cxn modelId="{46FEA514-06CD-4DE8-8BD0-E259B1F2B23D}" type="presParOf" srcId="{1AF4540C-D48E-4E64-9B75-39805754342A}" destId="{A96020C6-C5AD-4DE9-A247-B4C3FE792033}" srcOrd="7" destOrd="0" presId="urn:microsoft.com/office/officeart/2005/8/layout/radial5"/>
    <dgm:cxn modelId="{EEAAE212-4029-4937-B4F6-D170DE930813}" type="presParOf" srcId="{A96020C6-C5AD-4DE9-A247-B4C3FE792033}" destId="{5494E651-29D1-4E2B-B204-239608645C89}" srcOrd="0" destOrd="0" presId="urn:microsoft.com/office/officeart/2005/8/layout/radial5"/>
    <dgm:cxn modelId="{444CCD58-8FEF-4C2D-93CA-B4B1D9A3E602}" type="presParOf" srcId="{1AF4540C-D48E-4E64-9B75-39805754342A}" destId="{5E85DE4D-E2A7-4A92-95EE-F5346ED0BF95}" srcOrd="8" destOrd="0" presId="urn:microsoft.com/office/officeart/2005/8/layout/radial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AA64A4-BA8C-41B7-93E7-828E96A16CAB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65E466-4EE8-4C94-A178-4E98B1666E65}">
      <dgm:prSet phldrT="[Text]"/>
      <dgm:spPr>
        <a:noFill/>
        <a:ln w="25400">
          <a:solidFill>
            <a:schemeClr val="bg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    Patience</a:t>
          </a:r>
        </a:p>
      </dgm:t>
    </dgm:pt>
    <dgm:pt modelId="{BDF81C04-8E2B-44AA-8243-274BB4A6B601}" type="parTrans" cxnId="{130650E5-A167-43F4-B666-8F3A835F247F}">
      <dgm:prSet/>
      <dgm:spPr/>
      <dgm:t>
        <a:bodyPr/>
        <a:lstStyle/>
        <a:p>
          <a:endParaRPr lang="en-US"/>
        </a:p>
      </dgm:t>
    </dgm:pt>
    <dgm:pt modelId="{3488FE4F-3B6F-4341-8CF6-33F6C0ACC283}" type="sibTrans" cxnId="{130650E5-A167-43F4-B666-8F3A835F247F}">
      <dgm:prSet/>
      <dgm:spPr/>
      <dgm:t>
        <a:bodyPr/>
        <a:lstStyle/>
        <a:p>
          <a:endParaRPr lang="en-US"/>
        </a:p>
      </dgm:t>
    </dgm:pt>
    <dgm:pt modelId="{8811847C-F8B3-4015-AFBA-38FF15341D68}">
      <dgm:prSet phldrT="[Text]"/>
      <dgm:spPr>
        <a:noFill/>
        <a:ln w="25400">
          <a:solidFill>
            <a:schemeClr val="bg1"/>
          </a:solidFill>
        </a:ln>
      </dgm:spPr>
      <dgm:t>
        <a:bodyPr tIns="182880"/>
        <a:lstStyle/>
        <a:p>
          <a:r>
            <a:rPr lang="en-US" dirty="0">
              <a:solidFill>
                <a:schemeClr val="bg1"/>
              </a:solidFill>
            </a:rPr>
            <a:t>  Emotional Energy</a:t>
          </a:r>
        </a:p>
      </dgm:t>
    </dgm:pt>
    <dgm:pt modelId="{8B4F68D7-6B65-4CB8-8EB0-07FDF7512277}" type="parTrans" cxnId="{B203C8DD-F4E5-4ACF-9F97-BCAB2E5BEFD1}">
      <dgm:prSet/>
      <dgm:spPr/>
      <dgm:t>
        <a:bodyPr/>
        <a:lstStyle/>
        <a:p>
          <a:endParaRPr lang="en-US"/>
        </a:p>
      </dgm:t>
    </dgm:pt>
    <dgm:pt modelId="{B16DFC4A-7D17-4B5E-A40D-00EDA1299969}" type="sibTrans" cxnId="{B203C8DD-F4E5-4ACF-9F97-BCAB2E5BEFD1}">
      <dgm:prSet/>
      <dgm:spPr/>
      <dgm:t>
        <a:bodyPr/>
        <a:lstStyle/>
        <a:p>
          <a:endParaRPr lang="en-US"/>
        </a:p>
      </dgm:t>
    </dgm:pt>
    <dgm:pt modelId="{46A57531-8F29-4A78-9397-C80E7CC8BFFE}">
      <dgm:prSet phldrT="[Text]"/>
      <dgm:spPr>
        <a:noFill/>
        <a:ln w="25400">
          <a:solidFill>
            <a:schemeClr val="bg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  Endurance</a:t>
          </a:r>
        </a:p>
      </dgm:t>
    </dgm:pt>
    <dgm:pt modelId="{84E4AA41-ED39-427E-BED9-CB2C1296AD8B}" type="parTrans" cxnId="{995861A7-0C23-458C-8A30-E1875BA4CB05}">
      <dgm:prSet/>
      <dgm:spPr/>
      <dgm:t>
        <a:bodyPr/>
        <a:lstStyle/>
        <a:p>
          <a:endParaRPr lang="en-US"/>
        </a:p>
      </dgm:t>
    </dgm:pt>
    <dgm:pt modelId="{A5BDD7B1-0F32-4606-AC19-4D6477106208}" type="sibTrans" cxnId="{995861A7-0C23-458C-8A30-E1875BA4CB05}">
      <dgm:prSet/>
      <dgm:spPr/>
      <dgm:t>
        <a:bodyPr/>
        <a:lstStyle/>
        <a:p>
          <a:endParaRPr lang="en-US"/>
        </a:p>
      </dgm:t>
    </dgm:pt>
    <dgm:pt modelId="{E70D6469-8E69-4CEF-86BC-E439CFCD0874}" type="pres">
      <dgm:prSet presAssocID="{C8AA64A4-BA8C-41B7-93E7-828E96A16CAB}" presName="Name0" presStyleCnt="0">
        <dgm:presLayoutVars>
          <dgm:dir/>
          <dgm:resizeHandles val="exact"/>
        </dgm:presLayoutVars>
      </dgm:prSet>
      <dgm:spPr/>
    </dgm:pt>
    <dgm:pt modelId="{02B8AD24-3A95-463D-824B-720CA470FD08}" type="pres">
      <dgm:prSet presAssocID="{4C65E466-4EE8-4C94-A178-4E98B1666E65}" presName="composite" presStyleCnt="0"/>
      <dgm:spPr/>
    </dgm:pt>
    <dgm:pt modelId="{03E68577-7051-4515-B24F-D8D17A444666}" type="pres">
      <dgm:prSet presAssocID="{4C65E466-4EE8-4C94-A178-4E98B1666E65}" presName="rect1" presStyleLbl="trAlignAcc1" presStyleIdx="0" presStyleCnt="3" custScaleX="137103" custScaleY="85403">
        <dgm:presLayoutVars>
          <dgm:bulletEnabled val="1"/>
        </dgm:presLayoutVars>
      </dgm:prSet>
      <dgm:spPr/>
    </dgm:pt>
    <dgm:pt modelId="{17B184A2-404A-487B-B6DF-B947C9AE49DE}" type="pres">
      <dgm:prSet presAssocID="{4C65E466-4EE8-4C94-A178-4E98B1666E65}" presName="rect2" presStyleLbl="fgImgPlace1" presStyleIdx="0" presStyleCnt="3" custScaleY="92347" custLinFactNeighborX="-48579" custLinFactNeighborY="-6040"/>
      <dgm:spPr>
        <a:blipFill dpi="0" rotWithShape="1">
          <a:blip xmlns:r="http://schemas.openxmlformats.org/officeDocument/2006/relationships" r:embed="rId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0" r="-10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 with solid fill"/>
        </a:ext>
      </dgm:extLst>
    </dgm:pt>
    <dgm:pt modelId="{6CFC8D74-F407-46BD-A64C-3EC898978A4B}" type="pres">
      <dgm:prSet presAssocID="{3488FE4F-3B6F-4341-8CF6-33F6C0ACC283}" presName="sibTrans" presStyleCnt="0"/>
      <dgm:spPr/>
    </dgm:pt>
    <dgm:pt modelId="{DAF8FFBA-3CCA-4C2B-8D3A-2007610AFA76}" type="pres">
      <dgm:prSet presAssocID="{8811847C-F8B3-4015-AFBA-38FF15341D68}" presName="composite" presStyleCnt="0"/>
      <dgm:spPr/>
    </dgm:pt>
    <dgm:pt modelId="{156D7FB5-01BB-4BC3-8BED-85B22276D243}" type="pres">
      <dgm:prSet presAssocID="{8811847C-F8B3-4015-AFBA-38FF15341D68}" presName="rect1" presStyleLbl="trAlignAcc1" presStyleIdx="1" presStyleCnt="3" custScaleX="135072">
        <dgm:presLayoutVars>
          <dgm:bulletEnabled val="1"/>
        </dgm:presLayoutVars>
      </dgm:prSet>
      <dgm:spPr/>
    </dgm:pt>
    <dgm:pt modelId="{65E0CD29-A563-490A-8C8E-860A7AA68628}" type="pres">
      <dgm:prSet presAssocID="{8811847C-F8B3-4015-AFBA-38FF15341D68}" presName="rect2" presStyleLbl="fgImgPlace1" presStyleIdx="1" presStyleCnt="3" custAng="0" custScaleX="101903" custScaleY="92639" custLinFactNeighborX="-47632" custLinFactNeighborY="-3747"/>
      <dgm:spPr>
        <a:blipFill>
          <a:blip xmlns:r="http://schemas.openxmlformats.org/officeDocument/2006/relationships"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CA61E9B3-8B26-4383-B353-F5375FEACD3D}" type="pres">
      <dgm:prSet presAssocID="{B16DFC4A-7D17-4B5E-A40D-00EDA1299969}" presName="sibTrans" presStyleCnt="0"/>
      <dgm:spPr/>
    </dgm:pt>
    <dgm:pt modelId="{EC470802-7D31-42D4-9040-FAE999B0E3EC}" type="pres">
      <dgm:prSet presAssocID="{46A57531-8F29-4A78-9397-C80E7CC8BFFE}" presName="composite" presStyleCnt="0"/>
      <dgm:spPr/>
    </dgm:pt>
    <dgm:pt modelId="{DA4B2FAE-9646-4820-A773-2A62D191BB62}" type="pres">
      <dgm:prSet presAssocID="{46A57531-8F29-4A78-9397-C80E7CC8BFFE}" presName="rect1" presStyleLbl="trAlignAcc1" presStyleIdx="2" presStyleCnt="3" custScaleX="135072">
        <dgm:presLayoutVars>
          <dgm:bulletEnabled val="1"/>
        </dgm:presLayoutVars>
      </dgm:prSet>
      <dgm:spPr/>
    </dgm:pt>
    <dgm:pt modelId="{BD431F48-F8B3-44A7-AE32-63E588F8B76F}" type="pres">
      <dgm:prSet presAssocID="{46A57531-8F29-4A78-9397-C80E7CC8BFFE}" presName="rect2" presStyleLbl="fgImgPlace1" presStyleIdx="2" presStyleCnt="3" custLinFactNeighborX="-43846" custLinFactNeighborY="1301"/>
      <dgm:spPr>
        <a:blipFill>
          <a:blip xmlns:r="http://schemas.openxmlformats.org/officeDocument/2006/relationships"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lk with solid fill"/>
        </a:ext>
      </dgm:extLst>
    </dgm:pt>
  </dgm:ptLst>
  <dgm:cxnLst>
    <dgm:cxn modelId="{B64E3617-831F-4204-AB1C-E86CAF275599}" type="presOf" srcId="{C8AA64A4-BA8C-41B7-93E7-828E96A16CAB}" destId="{E70D6469-8E69-4CEF-86BC-E439CFCD0874}" srcOrd="0" destOrd="0" presId="urn:microsoft.com/office/officeart/2008/layout/PictureStrips"/>
    <dgm:cxn modelId="{3A52C92D-CF6F-446D-829B-CB0E9B2EE717}" type="presOf" srcId="{4C65E466-4EE8-4C94-A178-4E98B1666E65}" destId="{03E68577-7051-4515-B24F-D8D17A444666}" srcOrd="0" destOrd="0" presId="urn:microsoft.com/office/officeart/2008/layout/PictureStrips"/>
    <dgm:cxn modelId="{ACD84475-33C5-4E67-9FE0-F1B44052A564}" type="presOf" srcId="{46A57531-8F29-4A78-9397-C80E7CC8BFFE}" destId="{DA4B2FAE-9646-4820-A773-2A62D191BB62}" srcOrd="0" destOrd="0" presId="urn:microsoft.com/office/officeart/2008/layout/PictureStrips"/>
    <dgm:cxn modelId="{995861A7-0C23-458C-8A30-E1875BA4CB05}" srcId="{C8AA64A4-BA8C-41B7-93E7-828E96A16CAB}" destId="{46A57531-8F29-4A78-9397-C80E7CC8BFFE}" srcOrd="2" destOrd="0" parTransId="{84E4AA41-ED39-427E-BED9-CB2C1296AD8B}" sibTransId="{A5BDD7B1-0F32-4606-AC19-4D6477106208}"/>
    <dgm:cxn modelId="{C17A15CA-6D57-44E3-B3EE-9702D3B5CD00}" type="presOf" srcId="{8811847C-F8B3-4015-AFBA-38FF15341D68}" destId="{156D7FB5-01BB-4BC3-8BED-85B22276D243}" srcOrd="0" destOrd="0" presId="urn:microsoft.com/office/officeart/2008/layout/PictureStrips"/>
    <dgm:cxn modelId="{B203C8DD-F4E5-4ACF-9F97-BCAB2E5BEFD1}" srcId="{C8AA64A4-BA8C-41B7-93E7-828E96A16CAB}" destId="{8811847C-F8B3-4015-AFBA-38FF15341D68}" srcOrd="1" destOrd="0" parTransId="{8B4F68D7-6B65-4CB8-8EB0-07FDF7512277}" sibTransId="{B16DFC4A-7D17-4B5E-A40D-00EDA1299969}"/>
    <dgm:cxn modelId="{130650E5-A167-43F4-B666-8F3A835F247F}" srcId="{C8AA64A4-BA8C-41B7-93E7-828E96A16CAB}" destId="{4C65E466-4EE8-4C94-A178-4E98B1666E65}" srcOrd="0" destOrd="0" parTransId="{BDF81C04-8E2B-44AA-8243-274BB4A6B601}" sibTransId="{3488FE4F-3B6F-4341-8CF6-33F6C0ACC283}"/>
    <dgm:cxn modelId="{17E2A563-5743-4573-A3A9-DD5A88147D23}" type="presParOf" srcId="{E70D6469-8E69-4CEF-86BC-E439CFCD0874}" destId="{02B8AD24-3A95-463D-824B-720CA470FD08}" srcOrd="0" destOrd="0" presId="urn:microsoft.com/office/officeart/2008/layout/PictureStrips"/>
    <dgm:cxn modelId="{0ADC0419-E784-4958-B4FB-123782DF5484}" type="presParOf" srcId="{02B8AD24-3A95-463D-824B-720CA470FD08}" destId="{03E68577-7051-4515-B24F-D8D17A444666}" srcOrd="0" destOrd="0" presId="urn:microsoft.com/office/officeart/2008/layout/PictureStrips"/>
    <dgm:cxn modelId="{1D2E6E51-7416-4644-99B4-7A39F7028B4B}" type="presParOf" srcId="{02B8AD24-3A95-463D-824B-720CA470FD08}" destId="{17B184A2-404A-487B-B6DF-B947C9AE49DE}" srcOrd="1" destOrd="0" presId="urn:microsoft.com/office/officeart/2008/layout/PictureStrips"/>
    <dgm:cxn modelId="{FD436852-807E-4DF8-AFAC-351FE3449E5E}" type="presParOf" srcId="{E70D6469-8E69-4CEF-86BC-E439CFCD0874}" destId="{6CFC8D74-F407-46BD-A64C-3EC898978A4B}" srcOrd="1" destOrd="0" presId="urn:microsoft.com/office/officeart/2008/layout/PictureStrips"/>
    <dgm:cxn modelId="{EB3B98E3-7BF4-4C1A-8DBC-0134AC4D72AD}" type="presParOf" srcId="{E70D6469-8E69-4CEF-86BC-E439CFCD0874}" destId="{DAF8FFBA-3CCA-4C2B-8D3A-2007610AFA76}" srcOrd="2" destOrd="0" presId="urn:microsoft.com/office/officeart/2008/layout/PictureStrips"/>
    <dgm:cxn modelId="{B5998F06-028B-489A-9943-23B6F93E5207}" type="presParOf" srcId="{DAF8FFBA-3CCA-4C2B-8D3A-2007610AFA76}" destId="{156D7FB5-01BB-4BC3-8BED-85B22276D243}" srcOrd="0" destOrd="0" presId="urn:microsoft.com/office/officeart/2008/layout/PictureStrips"/>
    <dgm:cxn modelId="{B0D5BBEC-C995-4AA2-9E3E-46BBDC7BAAB7}" type="presParOf" srcId="{DAF8FFBA-3CCA-4C2B-8D3A-2007610AFA76}" destId="{65E0CD29-A563-490A-8C8E-860A7AA68628}" srcOrd="1" destOrd="0" presId="urn:microsoft.com/office/officeart/2008/layout/PictureStrips"/>
    <dgm:cxn modelId="{E225C251-5898-4D65-822C-0426E0B99EDC}" type="presParOf" srcId="{E70D6469-8E69-4CEF-86BC-E439CFCD0874}" destId="{CA61E9B3-8B26-4383-B353-F5375FEACD3D}" srcOrd="3" destOrd="0" presId="urn:microsoft.com/office/officeart/2008/layout/PictureStrips"/>
    <dgm:cxn modelId="{88458860-C0CF-48B2-AA99-E6E7ECD05A7F}" type="presParOf" srcId="{E70D6469-8E69-4CEF-86BC-E439CFCD0874}" destId="{EC470802-7D31-42D4-9040-FAE999B0E3EC}" srcOrd="4" destOrd="0" presId="urn:microsoft.com/office/officeart/2008/layout/PictureStrips"/>
    <dgm:cxn modelId="{DECF0B3A-B848-4747-80BA-4CFAA3FCC029}" type="presParOf" srcId="{EC470802-7D31-42D4-9040-FAE999B0E3EC}" destId="{DA4B2FAE-9646-4820-A773-2A62D191BB62}" srcOrd="0" destOrd="0" presId="urn:microsoft.com/office/officeart/2008/layout/PictureStrips"/>
    <dgm:cxn modelId="{F7164FAB-9DD9-41F2-B3ED-8ED5FEA7CBB0}" type="presParOf" srcId="{EC470802-7D31-42D4-9040-FAE999B0E3EC}" destId="{BD431F48-F8B3-44A7-AE32-63E588F8B76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62968-E83F-43A6-AB46-C10E0A53F189}">
      <dsp:nvSpPr>
        <dsp:cNvPr id="0" name=""/>
        <dsp:cNvSpPr/>
      </dsp:nvSpPr>
      <dsp:spPr>
        <a:xfrm>
          <a:off x="1003253" y="0"/>
          <a:ext cx="5439747" cy="5439747"/>
        </a:xfrm>
        <a:prstGeom prst="triangle">
          <a:avLst/>
        </a:prstGeom>
        <a:solidFill>
          <a:schemeClr val="accent6">
            <a:lumMod val="50000"/>
            <a:alpha val="34000"/>
          </a:schemeClr>
        </a:solidFill>
        <a:ln w="38100" cap="flat" cmpd="sng" algn="ctr">
          <a:solidFill>
            <a:schemeClr val="tx1">
              <a:alpha val="3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20EBED-777F-4CB3-88E0-9D1BC496D903}">
      <dsp:nvSpPr>
        <dsp:cNvPr id="0" name=""/>
        <dsp:cNvSpPr/>
      </dsp:nvSpPr>
      <dsp:spPr>
        <a:xfrm>
          <a:off x="3986737" y="544505"/>
          <a:ext cx="3535835" cy="966830"/>
        </a:xfrm>
        <a:prstGeom prst="roundRect">
          <a:avLst/>
        </a:prstGeom>
        <a:solidFill>
          <a:schemeClr val="accent6">
            <a:lumMod val="40000"/>
            <a:lumOff val="60000"/>
            <a:alpha val="89804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Goals</a:t>
          </a:r>
        </a:p>
      </dsp:txBody>
      <dsp:txXfrm>
        <a:off x="4033934" y="591702"/>
        <a:ext cx="3441441" cy="872436"/>
      </dsp:txXfrm>
    </dsp:sp>
    <dsp:sp modelId="{2A27E6C8-99A3-4A1A-9394-56CAD5B9E151}">
      <dsp:nvSpPr>
        <dsp:cNvPr id="0" name=""/>
        <dsp:cNvSpPr/>
      </dsp:nvSpPr>
      <dsp:spPr>
        <a:xfrm>
          <a:off x="3986737" y="1632189"/>
          <a:ext cx="3535835" cy="966830"/>
        </a:xfrm>
        <a:prstGeom prst="round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    Relationships</a:t>
          </a:r>
        </a:p>
      </dsp:txBody>
      <dsp:txXfrm>
        <a:off x="4033934" y="1679386"/>
        <a:ext cx="3441441" cy="872436"/>
      </dsp:txXfrm>
    </dsp:sp>
    <dsp:sp modelId="{4157DD09-FA40-4CF3-B055-919129E77750}">
      <dsp:nvSpPr>
        <dsp:cNvPr id="0" name=""/>
        <dsp:cNvSpPr/>
      </dsp:nvSpPr>
      <dsp:spPr>
        <a:xfrm>
          <a:off x="3986737" y="2719873"/>
          <a:ext cx="3535835" cy="966830"/>
        </a:xfrm>
        <a:prstGeom prst="round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    Self-Discipline</a:t>
          </a:r>
        </a:p>
      </dsp:txBody>
      <dsp:txXfrm>
        <a:off x="4033934" y="2767070"/>
        <a:ext cx="3441441" cy="872436"/>
      </dsp:txXfrm>
    </dsp:sp>
    <dsp:sp modelId="{0E7597B2-8C51-43E9-8B37-021DD7084335}">
      <dsp:nvSpPr>
        <dsp:cNvPr id="0" name=""/>
        <dsp:cNvSpPr/>
      </dsp:nvSpPr>
      <dsp:spPr>
        <a:xfrm>
          <a:off x="3986737" y="3807557"/>
          <a:ext cx="3535835" cy="966830"/>
        </a:xfrm>
        <a:prstGeom prst="round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Time</a:t>
          </a:r>
        </a:p>
      </dsp:txBody>
      <dsp:txXfrm>
        <a:off x="4033934" y="3854754"/>
        <a:ext cx="3441441" cy="8724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2A99A-9378-4D0A-BECF-5D2BC8FACA80}">
      <dsp:nvSpPr>
        <dsp:cNvPr id="0" name=""/>
        <dsp:cNvSpPr/>
      </dsp:nvSpPr>
      <dsp:spPr>
        <a:xfrm rot="20759797">
          <a:off x="555260" y="505947"/>
          <a:ext cx="7170913" cy="4406786"/>
        </a:xfrm>
        <a:prstGeom prst="swooshArrow">
          <a:avLst>
            <a:gd name="adj1" fmla="val 25000"/>
            <a:gd name="adj2" fmla="val 25000"/>
          </a:avLst>
        </a:prstGeom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>
          <a:outerShdw blurRad="50800" dist="50800" dir="5400000" algn="ctr" rotWithShape="0">
            <a:schemeClr val="accent6">
              <a:lumMod val="50000"/>
            </a:scheme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2E8C88-C489-43B0-A864-54DB23C1B5F8}">
      <dsp:nvSpPr>
        <dsp:cNvPr id="0" name=""/>
        <dsp:cNvSpPr/>
      </dsp:nvSpPr>
      <dsp:spPr>
        <a:xfrm>
          <a:off x="2164935" y="3781455"/>
          <a:ext cx="216314" cy="2163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1D8FAB-7C8A-474E-BB95-3E8C3DABFF95}">
      <dsp:nvSpPr>
        <dsp:cNvPr id="0" name=""/>
        <dsp:cNvSpPr/>
      </dsp:nvSpPr>
      <dsp:spPr>
        <a:xfrm>
          <a:off x="-234211" y="4083333"/>
          <a:ext cx="6674470" cy="694246"/>
        </a:xfrm>
        <a:prstGeom prst="rect">
          <a:avLst/>
        </a:prstGeom>
        <a:solidFill>
          <a:schemeClr val="accent6">
            <a:lumMod val="50000"/>
            <a:alpha val="68000"/>
          </a:schemeClr>
        </a:solidFill>
        <a:ln w="25400">
          <a:solidFill>
            <a:schemeClr val="accent6">
              <a:lumMod val="5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621" tIns="0" rIns="0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bg1"/>
              </a:solidFill>
              <a:effectLst>
                <a:outerShdw blurRad="63500" dist="50800" dir="2700000" algn="tl" rotWithShape="0">
                  <a:schemeClr val="tx1">
                    <a:alpha val="40000"/>
                  </a:schemeClr>
                </a:outerShdw>
              </a:effectLst>
            </a:rPr>
            <a:t>Reverse Engineer Your Life</a:t>
          </a:r>
        </a:p>
      </dsp:txBody>
      <dsp:txXfrm>
        <a:off x="-234211" y="4083333"/>
        <a:ext cx="6674470" cy="694246"/>
      </dsp:txXfrm>
    </dsp:sp>
    <dsp:sp modelId="{6A9F1CB1-CFB9-43C9-8A57-119CB502A08A}">
      <dsp:nvSpPr>
        <dsp:cNvPr id="0" name=""/>
        <dsp:cNvSpPr/>
      </dsp:nvSpPr>
      <dsp:spPr>
        <a:xfrm>
          <a:off x="3920322" y="2214126"/>
          <a:ext cx="391030" cy="3910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61D4C2-2401-4129-8133-8B92CDFD754E}">
      <dsp:nvSpPr>
        <dsp:cNvPr id="0" name=""/>
        <dsp:cNvSpPr/>
      </dsp:nvSpPr>
      <dsp:spPr>
        <a:xfrm>
          <a:off x="1721061" y="2709344"/>
          <a:ext cx="6208795" cy="636351"/>
        </a:xfrm>
        <a:prstGeom prst="rect">
          <a:avLst/>
        </a:prstGeom>
        <a:solidFill>
          <a:schemeClr val="accent6">
            <a:lumMod val="50000"/>
            <a:alpha val="68000"/>
          </a:schemeClr>
        </a:solidFill>
        <a:ln w="25400">
          <a:solidFill>
            <a:schemeClr val="accent6">
              <a:lumMod val="5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7199" tIns="0" rIns="0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bg1"/>
              </a:solidFill>
              <a:effectLst>
                <a:outerShdw blurRad="63500" dist="50800" dir="2700000" algn="tl" rotWithShape="0">
                  <a:schemeClr val="tx1">
                    <a:alpha val="40000"/>
                  </a:schemeClr>
                </a:outerShdw>
              </a:effectLst>
            </a:rPr>
            <a:t>You Write Your Life Story</a:t>
          </a:r>
        </a:p>
      </dsp:txBody>
      <dsp:txXfrm>
        <a:off x="1721061" y="2709344"/>
        <a:ext cx="6208795" cy="636351"/>
      </dsp:txXfrm>
    </dsp:sp>
    <dsp:sp modelId="{BADDEB72-EBC3-4E60-B701-FAB0D71B7D9D}">
      <dsp:nvSpPr>
        <dsp:cNvPr id="0" name=""/>
        <dsp:cNvSpPr/>
      </dsp:nvSpPr>
      <dsp:spPr>
        <a:xfrm>
          <a:off x="6505347" y="689925"/>
          <a:ext cx="540786" cy="5407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36B1FF-084D-4FD2-B228-34448B409F25}">
      <dsp:nvSpPr>
        <dsp:cNvPr id="0" name=""/>
        <dsp:cNvSpPr/>
      </dsp:nvSpPr>
      <dsp:spPr>
        <a:xfrm>
          <a:off x="3043050" y="1255215"/>
          <a:ext cx="5258861" cy="698207"/>
        </a:xfrm>
        <a:prstGeom prst="rect">
          <a:avLst/>
        </a:prstGeom>
        <a:solidFill>
          <a:schemeClr val="accent6">
            <a:lumMod val="50000"/>
            <a:alpha val="68000"/>
          </a:schemeClr>
        </a:solidFill>
        <a:ln w="25400">
          <a:solidFill>
            <a:schemeClr val="accent6">
              <a:lumMod val="5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6552" tIns="0" rIns="0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bg1"/>
              </a:solidFill>
              <a:effectLst>
                <a:outerShdw blurRad="63500" dist="50800" dir="2700000" algn="tl" rotWithShape="0">
                  <a:schemeClr val="tx1">
                    <a:alpha val="40000"/>
                  </a:schemeClr>
                </a:outerShdw>
              </a:effectLst>
            </a:rPr>
            <a:t>Set Real Action Items </a:t>
          </a:r>
        </a:p>
      </dsp:txBody>
      <dsp:txXfrm>
        <a:off x="3043050" y="1255215"/>
        <a:ext cx="5258861" cy="6982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6FAD1-1F91-45FA-8D5D-9063683B1F1F}">
      <dsp:nvSpPr>
        <dsp:cNvPr id="0" name=""/>
        <dsp:cNvSpPr/>
      </dsp:nvSpPr>
      <dsp:spPr>
        <a:xfrm>
          <a:off x="3224203" y="1908707"/>
          <a:ext cx="1361372" cy="1361372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Daily Task Planning</a:t>
          </a:r>
        </a:p>
      </dsp:txBody>
      <dsp:txXfrm>
        <a:off x="3423571" y="2108075"/>
        <a:ext cx="962636" cy="962636"/>
      </dsp:txXfrm>
    </dsp:sp>
    <dsp:sp modelId="{7DA73EB6-5DC8-46A9-8623-8D51C7642A87}">
      <dsp:nvSpPr>
        <dsp:cNvPr id="0" name=""/>
        <dsp:cNvSpPr/>
      </dsp:nvSpPr>
      <dsp:spPr>
        <a:xfrm rot="16200000">
          <a:off x="3760352" y="1412743"/>
          <a:ext cx="289074" cy="4628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803713" y="1548677"/>
        <a:ext cx="202352" cy="277720"/>
      </dsp:txXfrm>
    </dsp:sp>
    <dsp:sp modelId="{803E2678-C661-45DA-AA2B-156CB5EC4233}">
      <dsp:nvSpPr>
        <dsp:cNvPr id="0" name=""/>
        <dsp:cNvSpPr/>
      </dsp:nvSpPr>
      <dsp:spPr>
        <a:xfrm>
          <a:off x="3224203" y="1910"/>
          <a:ext cx="1361372" cy="1361372"/>
        </a:xfrm>
        <a:prstGeom prst="ellipse">
          <a:avLst/>
        </a:prstGeom>
        <a:solidFill>
          <a:srgbClr val="008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Achieve Long-Term Goals</a:t>
          </a:r>
        </a:p>
      </dsp:txBody>
      <dsp:txXfrm>
        <a:off x="3423571" y="201278"/>
        <a:ext cx="962636" cy="962636"/>
      </dsp:txXfrm>
    </dsp:sp>
    <dsp:sp modelId="{99161DF4-8ED2-444B-BDB4-87EE86498DE8}">
      <dsp:nvSpPr>
        <dsp:cNvPr id="0" name=""/>
        <dsp:cNvSpPr/>
      </dsp:nvSpPr>
      <dsp:spPr>
        <a:xfrm>
          <a:off x="4705569" y="2357960"/>
          <a:ext cx="289074" cy="4628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705569" y="2450533"/>
        <a:ext cx="202352" cy="277720"/>
      </dsp:txXfrm>
    </dsp:sp>
    <dsp:sp modelId="{F4A67E5C-1C22-4EF0-9F45-E54F69FF08D2}">
      <dsp:nvSpPr>
        <dsp:cNvPr id="0" name=""/>
        <dsp:cNvSpPr/>
      </dsp:nvSpPr>
      <dsp:spPr>
        <a:xfrm>
          <a:off x="5131000" y="1908707"/>
          <a:ext cx="1361372" cy="1361372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Increased Productivity</a:t>
          </a:r>
        </a:p>
      </dsp:txBody>
      <dsp:txXfrm>
        <a:off x="5330368" y="2108075"/>
        <a:ext cx="962636" cy="962636"/>
      </dsp:txXfrm>
    </dsp:sp>
    <dsp:sp modelId="{A9A45D8C-BD24-432C-8E73-CD0C3332A912}">
      <dsp:nvSpPr>
        <dsp:cNvPr id="0" name=""/>
        <dsp:cNvSpPr/>
      </dsp:nvSpPr>
      <dsp:spPr>
        <a:xfrm rot="5400000">
          <a:off x="3760352" y="3303177"/>
          <a:ext cx="289074" cy="4628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803713" y="3352389"/>
        <a:ext cx="202352" cy="277720"/>
      </dsp:txXfrm>
    </dsp:sp>
    <dsp:sp modelId="{9B8F1E10-D3B9-4A70-8F64-299CEDEBEF9E}">
      <dsp:nvSpPr>
        <dsp:cNvPr id="0" name=""/>
        <dsp:cNvSpPr/>
      </dsp:nvSpPr>
      <dsp:spPr>
        <a:xfrm>
          <a:off x="3224203" y="3815504"/>
          <a:ext cx="1361372" cy="1361372"/>
        </a:xfrm>
        <a:prstGeom prst="ellips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Reduced Stress and Anxiety</a:t>
          </a:r>
        </a:p>
      </dsp:txBody>
      <dsp:txXfrm>
        <a:off x="3423571" y="4014872"/>
        <a:ext cx="962636" cy="962636"/>
      </dsp:txXfrm>
    </dsp:sp>
    <dsp:sp modelId="{A96020C6-C5AD-4DE9-A247-B4C3FE792033}">
      <dsp:nvSpPr>
        <dsp:cNvPr id="0" name=""/>
        <dsp:cNvSpPr/>
      </dsp:nvSpPr>
      <dsp:spPr>
        <a:xfrm rot="10800000">
          <a:off x="2815135" y="2357960"/>
          <a:ext cx="289074" cy="4628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901857" y="2450533"/>
        <a:ext cx="202352" cy="277720"/>
      </dsp:txXfrm>
    </dsp:sp>
    <dsp:sp modelId="{5E85DE4D-E2A7-4A92-95EE-F5346ED0BF95}">
      <dsp:nvSpPr>
        <dsp:cNvPr id="0" name=""/>
        <dsp:cNvSpPr/>
      </dsp:nvSpPr>
      <dsp:spPr>
        <a:xfrm>
          <a:off x="1317406" y="1908707"/>
          <a:ext cx="1361372" cy="1361372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Improved Time Management</a:t>
          </a:r>
        </a:p>
      </dsp:txBody>
      <dsp:txXfrm>
        <a:off x="1516774" y="2108075"/>
        <a:ext cx="962636" cy="9626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E68577-7051-4515-B24F-D8D17A444666}">
      <dsp:nvSpPr>
        <dsp:cNvPr id="0" name=""/>
        <dsp:cNvSpPr/>
      </dsp:nvSpPr>
      <dsp:spPr>
        <a:xfrm>
          <a:off x="851171" y="417099"/>
          <a:ext cx="6373252" cy="1240615"/>
        </a:xfrm>
        <a:prstGeom prst="rect">
          <a:avLst/>
        </a:prstGeom>
        <a:noFill/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3936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>
              <a:solidFill>
                <a:schemeClr val="bg1"/>
              </a:solidFill>
            </a:rPr>
            <a:t>    Patience</a:t>
          </a:r>
        </a:p>
      </dsp:txBody>
      <dsp:txXfrm>
        <a:off x="851171" y="417099"/>
        <a:ext cx="6373252" cy="1240615"/>
      </dsp:txXfrm>
    </dsp:sp>
    <dsp:sp modelId="{17B184A2-404A-487B-B6DF-B947C9AE49DE}">
      <dsp:nvSpPr>
        <dsp:cNvPr id="0" name=""/>
        <dsp:cNvSpPr/>
      </dsp:nvSpPr>
      <dsp:spPr>
        <a:xfrm>
          <a:off x="1025870" y="67485"/>
          <a:ext cx="1016862" cy="1408563"/>
        </a:xfrm>
        <a:prstGeom prst="rect">
          <a:avLst/>
        </a:prstGeom>
        <a:blipFill dpi="0" rotWithShape="1">
          <a:blip xmlns:r="http://schemas.openxmlformats.org/officeDocument/2006/relationships" r:embed="rId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6D7FB5-01BB-4BC3-8BED-85B22276D243}">
      <dsp:nvSpPr>
        <dsp:cNvPr id="0" name=""/>
        <dsp:cNvSpPr/>
      </dsp:nvSpPr>
      <dsp:spPr>
        <a:xfrm>
          <a:off x="898376" y="1977654"/>
          <a:ext cx="6278841" cy="1452660"/>
        </a:xfrm>
        <a:prstGeom prst="rect">
          <a:avLst/>
        </a:prstGeom>
        <a:noFill/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3936" tIns="18288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>
              <a:solidFill>
                <a:schemeClr val="bg1"/>
              </a:solidFill>
            </a:rPr>
            <a:t>  Emotional Energy</a:t>
          </a:r>
        </a:p>
      </dsp:txBody>
      <dsp:txXfrm>
        <a:off x="898376" y="1977654"/>
        <a:ext cx="6278841" cy="1452660"/>
      </dsp:txXfrm>
    </dsp:sp>
    <dsp:sp modelId="{65E0CD29-A563-490A-8C8E-860A7AA68628}">
      <dsp:nvSpPr>
        <dsp:cNvPr id="0" name=""/>
        <dsp:cNvSpPr/>
      </dsp:nvSpPr>
      <dsp:spPr>
        <a:xfrm>
          <a:off x="1025824" y="1766811"/>
          <a:ext cx="1036213" cy="1413016"/>
        </a:xfrm>
        <a:prstGeom prst="rect">
          <a:avLst/>
        </a:prstGeom>
        <a:blipFill>
          <a:blip xmlns:r="http://schemas.openxmlformats.org/officeDocument/2006/relationships"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4B2FAE-9646-4820-A773-2A62D191BB62}">
      <dsp:nvSpPr>
        <dsp:cNvPr id="0" name=""/>
        <dsp:cNvSpPr/>
      </dsp:nvSpPr>
      <dsp:spPr>
        <a:xfrm>
          <a:off x="898376" y="3806392"/>
          <a:ext cx="6278841" cy="1452660"/>
        </a:xfrm>
        <a:prstGeom prst="rect">
          <a:avLst/>
        </a:prstGeom>
        <a:noFill/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3936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>
              <a:solidFill>
                <a:schemeClr val="bg1"/>
              </a:solidFill>
            </a:rPr>
            <a:t>  Endurance</a:t>
          </a:r>
        </a:p>
      </dsp:txBody>
      <dsp:txXfrm>
        <a:off x="898376" y="3806392"/>
        <a:ext cx="6278841" cy="1452660"/>
      </dsp:txXfrm>
    </dsp:sp>
    <dsp:sp modelId="{BD431F48-F8B3-44A7-AE32-63E588F8B76F}">
      <dsp:nvSpPr>
        <dsp:cNvPr id="0" name=""/>
        <dsp:cNvSpPr/>
      </dsp:nvSpPr>
      <dsp:spPr>
        <a:xfrm>
          <a:off x="1073998" y="3616408"/>
          <a:ext cx="1016862" cy="1525293"/>
        </a:xfrm>
        <a:prstGeom prst="rect">
          <a:avLst/>
        </a:prstGeom>
        <a:blipFill>
          <a:blip xmlns:r="http://schemas.openxmlformats.org/officeDocument/2006/relationships"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23EFC-526B-4EF2-8A0A-F01C60CA2A67}" type="datetimeFigureOut">
              <a:rPr lang="en-US" smtClean="0"/>
              <a:t>1/4/2024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72F06-F6ED-43C1-A86D-15B5F2AFDE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483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61192D4-3DEB-49BB-8F09-91031D57C7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6224" cy="6858000"/>
          </a:xfrm>
          <a:solidFill>
            <a:schemeClr val="accent1"/>
          </a:solidFill>
        </p:spPr>
        <p:txBody>
          <a:bodyPr tIns="1280160" anchor="ctr">
            <a:no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to insert image here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94C4FA-8597-7449-A0F1-38E8A1C6B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1018" y="1526016"/>
            <a:ext cx="12188952" cy="2031324"/>
          </a:xfrm>
          <a:solidFill>
            <a:schemeClr val="tx1">
              <a:lumMod val="85000"/>
              <a:lumOff val="15000"/>
              <a:alpha val="60000"/>
            </a:schemeClr>
          </a:solidFill>
        </p:spPr>
        <p:txBody>
          <a:bodyPr lIns="868680" tIns="9144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7477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-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22E6D3-9558-45D3-9914-1F3B0A5BDC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2188952" cy="6858000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800"/>
            </a:lvl1pPr>
          </a:lstStyle>
          <a:p>
            <a:r>
              <a:rPr lang="en-US" dirty="0"/>
              <a:t>Click to insert image or graphic here</a:t>
            </a:r>
          </a:p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DF58130-BFA9-C64B-9400-27CEC7444F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966" y="2338086"/>
            <a:ext cx="10541219" cy="2164466"/>
          </a:xfrm>
        </p:spPr>
        <p:txBody>
          <a:bodyPr lIns="0">
            <a:no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9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Imag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3">
            <a:extLst>
              <a:ext uri="{FF2B5EF4-FFF2-40B4-BE49-F238E27FC236}">
                <a16:creationId xmlns:a16="http://schemas.microsoft.com/office/drawing/2014/main" id="{63C9361F-F5AC-124A-A751-F276961C97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175" y="528629"/>
            <a:ext cx="10542707" cy="479900"/>
          </a:xfrm>
        </p:spPr>
        <p:txBody>
          <a:bodyPr lIns="0" tIns="0" rIns="0" bIns="0" anchor="t">
            <a:no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text</a:t>
            </a:r>
            <a:br>
              <a:rPr lang="en-US" dirty="0"/>
            </a:br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E110C240-E84A-BB4D-911E-3069CAF91A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3176" y="1018950"/>
            <a:ext cx="10542706" cy="4799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to edit master title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1B2370-69F6-454B-ACB1-3BCDAE4D8D5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3175" y="1963738"/>
            <a:ext cx="7320225" cy="4217987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 dirty="0"/>
              <a:t>Click to insert image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85AAEB-729B-0E45-AA2A-8821D226E7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60220" y="3888618"/>
            <a:ext cx="2389094" cy="4799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3BA4E48D-7640-4648-AD2A-35EB9295CC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60220" y="5322378"/>
            <a:ext cx="2389094" cy="85976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269461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full-bleed Imag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3">
            <a:extLst>
              <a:ext uri="{FF2B5EF4-FFF2-40B4-BE49-F238E27FC236}">
                <a16:creationId xmlns:a16="http://schemas.microsoft.com/office/drawing/2014/main" id="{3265DD9D-6018-7248-B068-226B5087E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175" y="528629"/>
            <a:ext cx="10540405" cy="479900"/>
          </a:xfrm>
        </p:spPr>
        <p:txBody>
          <a:bodyPr lIns="0" tIns="0" rIns="0" bIns="0" anchor="t">
            <a:no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text</a:t>
            </a:r>
            <a:br>
              <a:rPr lang="en-US" dirty="0"/>
            </a:br>
            <a:endParaRPr lang="en-US" dirty="0"/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2BB5A709-E25A-CC47-AE58-EC9F42EF12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3176" y="1018950"/>
            <a:ext cx="10540404" cy="4799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to edit master title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BB3087-49AA-480C-A462-1133A6E7C6C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2066536"/>
            <a:ext cx="12188951" cy="480060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 dirty="0"/>
              <a:t>Click to insert image here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0AF7B98-3554-234B-A9A0-828B8E3E86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66537"/>
            <a:ext cx="6096000" cy="4800604"/>
          </a:xfrm>
          <a:solidFill>
            <a:srgbClr val="262626">
              <a:alpha val="61961"/>
            </a:srgbClr>
          </a:solidFill>
        </p:spPr>
        <p:txBody>
          <a:bodyPr lIns="1920240" tIns="274320" anchor="ctr" anchorCtr="0">
            <a:normAutofit/>
          </a:bodyPr>
          <a:lstStyle>
            <a:lvl1pPr marL="0" indent="0" algn="l">
              <a:lnSpc>
                <a:spcPct val="60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r>
              <a:rPr lang="en-US" dirty="0"/>
              <a:t>text style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308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E667F-4D1E-EA4A-9BD5-F58C1A590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6928"/>
            <a:ext cx="10537683" cy="862621"/>
          </a:xfrm>
        </p:spPr>
        <p:txBody>
          <a:bodyPr lIns="0" tIns="0" anchor="t">
            <a:norm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DA66A47-2551-47FC-AF11-56C9D8900AD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895600" y="2022680"/>
            <a:ext cx="3200400" cy="1225296"/>
          </a:xfrm>
          <a:solidFill>
            <a:schemeClr val="accent1"/>
          </a:solidFill>
          <a:ln w="1270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6A8B312-3B12-4FB7-8207-99056B6249D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07040" y="2022680"/>
            <a:ext cx="3200400" cy="1225296"/>
          </a:xfr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438912" rIns="438912" anchor="ctr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1889AF3F-A262-4DE7-9C9F-D0730B47D91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895600" y="3470340"/>
            <a:ext cx="3200400" cy="1225296"/>
          </a:xfrm>
          <a:solidFill>
            <a:schemeClr val="accent1"/>
          </a:solidFill>
          <a:ln w="1270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43E97BC8-22E4-3141-9608-84A945A42A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3470340"/>
            <a:ext cx="3200400" cy="1225296"/>
          </a:xfr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438912" rIns="438912" anchor="ctr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F4D375CF-42E3-43DD-814F-AC643A2908F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2895600" y="4922214"/>
            <a:ext cx="3200400" cy="1225296"/>
          </a:xfrm>
          <a:solidFill>
            <a:schemeClr val="accent1"/>
          </a:solidFill>
          <a:ln w="1270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B752F2A-0251-4959-80B1-17743D2F9F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0" y="4922214"/>
            <a:ext cx="3200400" cy="1225296"/>
          </a:xfr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438912" rIns="438912" anchor="ctr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/>
            </a:lvl1pPr>
          </a:lstStyle>
          <a:p>
            <a:fld id="{A52BEA90-E6BE-45F4-8D5D-C2E01FE3DB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82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0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3">
            <a:extLst>
              <a:ext uri="{FF2B5EF4-FFF2-40B4-BE49-F238E27FC236}">
                <a16:creationId xmlns:a16="http://schemas.microsoft.com/office/drawing/2014/main" id="{40DEA294-B1C6-9E48-A990-C4FC91639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6928"/>
            <a:ext cx="10537683" cy="873436"/>
          </a:xfrm>
        </p:spPr>
        <p:txBody>
          <a:bodyPr lIns="0" tIns="0" rIns="0" bIns="0" anchor="t">
            <a:no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2A9031-5DBD-4AD9-9381-7F3F67DD857C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38200" y="2540000"/>
            <a:ext cx="3043238" cy="271145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89751D94-3DF3-A241-B368-55DC9BEF389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8197" y="4634096"/>
            <a:ext cx="3042684" cy="617685"/>
          </a:xfrm>
          <a:solidFill>
            <a:schemeClr val="accent4">
              <a:alpha val="90000"/>
            </a:schemeClr>
          </a:solidFill>
        </p:spPr>
        <p:txBody>
          <a:bodyPr lIns="91440" tIns="91440" anchor="ctr" anchorCtr="0">
            <a:normAutofit/>
          </a:bodyPr>
          <a:lstStyle>
            <a:lvl1pPr marL="0" indent="0" algn="ctr">
              <a:lnSpc>
                <a:spcPct val="60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B5A1782-324D-4E6F-B70F-B4AAAF5BE28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600994" y="2540000"/>
            <a:ext cx="3043238" cy="271145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02C2A04-A4DF-194D-9BF0-98BDCA834A8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01548" y="4634097"/>
            <a:ext cx="3042684" cy="617685"/>
          </a:xfrm>
          <a:solidFill>
            <a:schemeClr val="accent2">
              <a:alpha val="90000"/>
            </a:schemeClr>
          </a:solidFill>
        </p:spPr>
        <p:txBody>
          <a:bodyPr lIns="91440" tIns="91440" anchor="ctr" anchorCtr="0">
            <a:normAutofit/>
          </a:bodyPr>
          <a:lstStyle>
            <a:lvl1pPr marL="0" indent="0" algn="ctr">
              <a:lnSpc>
                <a:spcPct val="60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948B0B4-59DD-4F57-BC4D-AD690F1F9A8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310557" y="2540000"/>
            <a:ext cx="3043238" cy="271145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10F1566-2F10-C94E-A440-3BE6863E41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1111" y="4636714"/>
            <a:ext cx="3042684" cy="617685"/>
          </a:xfrm>
          <a:solidFill>
            <a:schemeClr val="accent3">
              <a:alpha val="90000"/>
            </a:schemeClr>
          </a:solidFill>
        </p:spPr>
        <p:txBody>
          <a:bodyPr lIns="91440" tIns="91440" anchor="ctr" anchorCtr="0">
            <a:normAutofit/>
          </a:bodyPr>
          <a:lstStyle>
            <a:lvl1pPr marL="0" indent="0" algn="ctr">
              <a:lnSpc>
                <a:spcPct val="60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/>
            </a:lvl1pPr>
          </a:lstStyle>
          <a:p>
            <a:fld id="{A52BEA90-E6BE-45F4-8D5D-C2E01FE3DB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078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3">
            <a:extLst>
              <a:ext uri="{FF2B5EF4-FFF2-40B4-BE49-F238E27FC236}">
                <a16:creationId xmlns:a16="http://schemas.microsoft.com/office/drawing/2014/main" id="{61830361-A194-9F4E-999F-05BDD53E56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6928"/>
            <a:ext cx="10537683" cy="873436"/>
          </a:xfrm>
        </p:spPr>
        <p:txBody>
          <a:bodyPr lIns="0" tIns="0" rIns="0" bIns="0" anchor="t">
            <a:no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09F5E-ECB4-4608-BAD6-3C0B906FBC1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968500" y="1780031"/>
            <a:ext cx="3225800" cy="3930207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pPr lvl="0"/>
            <a:r>
              <a:rPr lang="en-US" dirty="0"/>
              <a:t>Click to insert image or graphic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1456E2-715C-4D0E-AEC1-EDCEF7EFE17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997700" y="1779475"/>
            <a:ext cx="3225800" cy="3930207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pPr lvl="0"/>
            <a:r>
              <a:rPr lang="en-US" dirty="0"/>
              <a:t>Click to insert image or graphic here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/>
            </a:lvl1pPr>
          </a:lstStyle>
          <a:p>
            <a:fld id="{A52BEA90-E6BE-45F4-8D5D-C2E01FE3DB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744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3">
            <a:extLst>
              <a:ext uri="{FF2B5EF4-FFF2-40B4-BE49-F238E27FC236}">
                <a16:creationId xmlns:a16="http://schemas.microsoft.com/office/drawing/2014/main" id="{6BEBC398-0B32-5D4C-8F8E-8DA17BC07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6928"/>
            <a:ext cx="10537683" cy="873436"/>
          </a:xfrm>
        </p:spPr>
        <p:txBody>
          <a:bodyPr lIns="0" tIns="0" rIns="0" bIns="0" anchor="t">
            <a:no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52D11-D0BD-46AC-942A-A7F84C34C1C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38199" y="1780031"/>
            <a:ext cx="10537683" cy="4576318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pPr lvl="0"/>
            <a:r>
              <a:rPr lang="en-US" dirty="0"/>
              <a:t>Click to insert image or graphic here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>
                <a:latin typeface="+mn-lt"/>
              </a:defRPr>
            </a:lvl1pPr>
          </a:lstStyle>
          <a:p>
            <a:fld id="{A52BEA90-E6BE-45F4-8D5D-C2E01FE3DB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317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0269070-4807-43E2-A9DF-90767C93C7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207239" cy="6858000"/>
          </a:xfrm>
          <a:solidFill>
            <a:schemeClr val="accent1"/>
          </a:solidFill>
        </p:spPr>
        <p:txBody>
          <a:bodyPr tIns="2560320" anchor="ctr">
            <a:noAutofit/>
          </a:bodyPr>
          <a:lstStyle>
            <a:lvl1pPr algn="ctr">
              <a:defRPr sz="1800"/>
            </a:lvl1pPr>
          </a:lstStyle>
          <a:p>
            <a:r>
              <a:rPr lang="en-US" dirty="0"/>
              <a:t>Click to insert image here</a:t>
            </a:r>
          </a:p>
          <a:p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95A5A22-1295-5A4C-BEED-CDAAB6B38D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1574" y="-11151"/>
            <a:ext cx="12207240" cy="3429000"/>
          </a:xfrm>
          <a:solidFill>
            <a:srgbClr val="262626">
              <a:alpha val="61961"/>
            </a:srgbClr>
          </a:solidFill>
          <a:ln>
            <a:noFill/>
          </a:ln>
        </p:spPr>
        <p:txBody>
          <a:bodyPr lIns="868680" tIns="2057400" bIns="9144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exit master text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EBD28-F38A-B644-853D-75CBD6A9F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5847"/>
            <a:ext cx="10515600" cy="1062232"/>
          </a:xfrm>
        </p:spPr>
        <p:txBody>
          <a:bodyPr lIns="0" tIns="0" rIns="0" bIns="0" anchor="t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B6C998-067D-F24C-8880-399DE7EC60CF}"/>
              </a:ext>
            </a:extLst>
          </p:cNvPr>
          <p:cNvSpPr txBox="1"/>
          <p:nvPr userDrawn="1"/>
        </p:nvSpPr>
        <p:spPr>
          <a:xfrm>
            <a:off x="3340444" y="5935091"/>
            <a:ext cx="5511112" cy="52322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654708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3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EFD44-3E18-544B-BBAC-DCBF5F125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9494"/>
            <a:ext cx="10515600" cy="911595"/>
          </a:xfrm>
        </p:spPr>
        <p:txBody>
          <a:bodyPr lIns="0" tIns="0" rIns="0" bIns="0" anchor="t">
            <a:normAutofit/>
          </a:bodyPr>
          <a:lstStyle>
            <a:lvl1pPr>
              <a:defRPr sz="28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69AB53E-6566-42B1-A87A-589EE239D5A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3175" y="1963738"/>
            <a:ext cx="6759223" cy="4217987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 dirty="0"/>
              <a:t>Click to insert image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D3509C8-7877-6946-8CE5-00F7B9552E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32800" y="3725227"/>
            <a:ext cx="2919113" cy="183531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6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6EC1DFF-6B7A-4C4C-9BDC-76D1FE8DD6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32800" y="5692068"/>
            <a:ext cx="2919113" cy="53275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fld id="{A52BEA90-E6BE-45F4-8D5D-C2E01FE3DB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053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4DDE9C-955A-40E0-AEDB-57EE5B377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092AA-470A-438D-B06A-389D4965D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C0FCC-269D-49E4-B1A8-2F5D9EEA5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A52BEA90-E6BE-45F4-8D5D-C2E01FE3DB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72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8" r:id="rId4"/>
    <p:sldLayoutId id="2147483679" r:id="rId5"/>
    <p:sldLayoutId id="2147483680" r:id="rId6"/>
    <p:sldLayoutId id="2147483682" r:id="rId7"/>
    <p:sldLayoutId id="2147483687" r:id="rId8"/>
    <p:sldLayoutId id="2147483686" r:id="rId9"/>
    <p:sldLayoutId id="2147483681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sv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8.svg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0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1.svg"/><Relationship Id="rId9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913F9A8-5859-8441-9D34-EA6DF53BAFA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C60E6CE8-7AB6-B54A-8434-8F730542E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6439"/>
            <a:ext cx="12188952" cy="2031324"/>
          </a:xfrm>
          <a:solidFill>
            <a:schemeClr val="accent6">
              <a:lumMod val="50000"/>
              <a:alpha val="60000"/>
            </a:schemeClr>
          </a:solidFill>
        </p:spPr>
        <p:txBody>
          <a:bodyPr/>
          <a:lstStyle/>
          <a:p>
            <a:r>
              <a:rPr lang="en-US" dirty="0"/>
              <a:t>Four Old School Principles of Success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64B0355A-54CE-0B24-44F1-DC8F0DD8F53A}"/>
              </a:ext>
            </a:extLst>
          </p:cNvPr>
          <p:cNvSpPr/>
          <p:nvPr/>
        </p:nvSpPr>
        <p:spPr>
          <a:xfrm>
            <a:off x="3253340" y="192504"/>
            <a:ext cx="2842660" cy="981777"/>
          </a:xfrm>
          <a:prstGeom prst="wedgeEllipseCallout">
            <a:avLst>
              <a:gd name="adj1" fmla="val -40407"/>
              <a:gd name="adj2" fmla="val 92892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 all started back when…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7D3CA49-8B6D-0707-5700-8FE0D99F1587}"/>
              </a:ext>
            </a:extLst>
          </p:cNvPr>
          <p:cNvSpPr txBox="1">
            <a:spLocks/>
          </p:cNvSpPr>
          <p:nvPr/>
        </p:nvSpPr>
        <p:spPr>
          <a:xfrm>
            <a:off x="7621284" y="6323405"/>
            <a:ext cx="3186925" cy="3469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C00000"/>
                </a:solidFill>
              </a:rPr>
              <a:t>BNI: Dual County Dynamos</a:t>
            </a:r>
          </a:p>
          <a:p>
            <a:endParaRPr lang="en-US" sz="1400" b="1" dirty="0">
              <a:solidFill>
                <a:srgbClr val="C00000"/>
              </a:solidFill>
            </a:endParaRPr>
          </a:p>
        </p:txBody>
      </p:sp>
      <p:pic>
        <p:nvPicPr>
          <p:cNvPr id="14" name="Picture 1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041B3A7-E840-9A3C-9B0A-F5A06893A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1" y="549802"/>
            <a:ext cx="2066925" cy="8477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31308C-12C5-FD34-CCF3-E3B3D81D733B}"/>
              </a:ext>
            </a:extLst>
          </p:cNvPr>
          <p:cNvSpPr txBox="1"/>
          <p:nvPr/>
        </p:nvSpPr>
        <p:spPr>
          <a:xfrm>
            <a:off x="346509" y="192504"/>
            <a:ext cx="2118678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David Cuff</a:t>
            </a:r>
          </a:p>
        </p:txBody>
      </p:sp>
    </p:spTree>
    <p:extLst>
      <p:ext uri="{BB962C8B-B14F-4D97-AF65-F5344CB8AC3E}">
        <p14:creationId xmlns:p14="http://schemas.microsoft.com/office/powerpoint/2010/main" val="403171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4FE4E0-3526-15FF-C2B7-A62AEB3B0D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4772877"/>
              </p:ext>
            </p:extLst>
          </p:nvPr>
        </p:nvGraphicFramePr>
        <p:xfrm>
          <a:off x="-995529" y="1418253"/>
          <a:ext cx="8789437" cy="5439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361FE23-36F6-CC3F-0ED8-FF0708BDB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Old School Principles Of Success</a:t>
            </a:r>
          </a:p>
        </p:txBody>
      </p:sp>
      <p:pic>
        <p:nvPicPr>
          <p:cNvPr id="13" name="Graphic 12" descr="Badge 1 with solid fill">
            <a:extLst>
              <a:ext uri="{FF2B5EF4-FFF2-40B4-BE49-F238E27FC236}">
                <a16:creationId xmlns:a16="http://schemas.microsoft.com/office/drawing/2014/main" id="{0A66C22C-6080-8EB6-327C-BEBD25FEDF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63600" y="1833491"/>
            <a:ext cx="1211069" cy="1211069"/>
          </a:xfrm>
          <a:prstGeom prst="rect">
            <a:avLst/>
          </a:prstGeom>
        </p:spPr>
      </p:pic>
      <p:pic>
        <p:nvPicPr>
          <p:cNvPr id="16" name="Graphic 15" descr="Badge with solid fill">
            <a:extLst>
              <a:ext uri="{FF2B5EF4-FFF2-40B4-BE49-F238E27FC236}">
                <a16:creationId xmlns:a16="http://schemas.microsoft.com/office/drawing/2014/main" id="{C3294613-944F-7241-8D88-85EAA77AA1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35161" y="2927057"/>
            <a:ext cx="1211069" cy="1211069"/>
          </a:xfrm>
          <a:prstGeom prst="rect">
            <a:avLst/>
          </a:prstGeom>
        </p:spPr>
      </p:pic>
      <p:pic>
        <p:nvPicPr>
          <p:cNvPr id="18" name="Graphic 17" descr="Badge 3 with solid fill">
            <a:extLst>
              <a:ext uri="{FF2B5EF4-FFF2-40B4-BE49-F238E27FC236}">
                <a16:creationId xmlns:a16="http://schemas.microsoft.com/office/drawing/2014/main" id="{43B062FB-3E72-CCAF-C84D-F6148C2BE3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35162" y="4017400"/>
            <a:ext cx="1211069" cy="1211069"/>
          </a:xfrm>
          <a:prstGeom prst="rect">
            <a:avLst/>
          </a:prstGeom>
        </p:spPr>
      </p:pic>
      <p:pic>
        <p:nvPicPr>
          <p:cNvPr id="20" name="Graphic 19" descr="Badge 4 with solid fill">
            <a:extLst>
              <a:ext uri="{FF2B5EF4-FFF2-40B4-BE49-F238E27FC236}">
                <a16:creationId xmlns:a16="http://schemas.microsoft.com/office/drawing/2014/main" id="{83F3E90D-B959-2E43-6DA9-B6C903B8E2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56263" y="5110966"/>
            <a:ext cx="1218405" cy="121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1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B5C3D7-6CFC-A6D6-1194-0762D5391DE9}"/>
              </a:ext>
            </a:extLst>
          </p:cNvPr>
          <p:cNvGrpSpPr/>
          <p:nvPr/>
        </p:nvGrpSpPr>
        <p:grpSpPr>
          <a:xfrm>
            <a:off x="767243" y="236356"/>
            <a:ext cx="3535835" cy="966830"/>
            <a:chOff x="1859543" y="0"/>
            <a:chExt cx="3535835" cy="96683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DDBA5B8-16B5-955C-7928-00EE67C02715}"/>
                </a:ext>
              </a:extLst>
            </p:cNvPr>
            <p:cNvSpPr/>
            <p:nvPr/>
          </p:nvSpPr>
          <p:spPr>
            <a:xfrm>
              <a:off x="1859543" y="0"/>
              <a:ext cx="3535835" cy="96683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89804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8F765E0-07DB-B523-52E4-C30991497255}"/>
                </a:ext>
              </a:extLst>
            </p:cNvPr>
            <p:cNvSpPr txBox="1"/>
            <p:nvPr/>
          </p:nvSpPr>
          <p:spPr>
            <a:xfrm>
              <a:off x="1906740" y="47197"/>
              <a:ext cx="3441441" cy="872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300" kern="1200" dirty="0"/>
                <a:t>Goals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61FE23-36F6-CC3F-0ED8-FF0708BDB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2950" y="239872"/>
            <a:ext cx="5769754" cy="47990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Four Old School Principles Of Success</a:t>
            </a:r>
          </a:p>
        </p:txBody>
      </p:sp>
      <p:pic>
        <p:nvPicPr>
          <p:cNvPr id="13" name="Graphic 12" descr="Badge 1 with solid fill">
            <a:extLst>
              <a:ext uri="{FF2B5EF4-FFF2-40B4-BE49-F238E27FC236}">
                <a16:creationId xmlns:a16="http://schemas.microsoft.com/office/drawing/2014/main" id="{0A66C22C-6080-8EB6-327C-BEBD25FED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296" y="114237"/>
            <a:ext cx="1211069" cy="1211069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9AD56BF-7827-DA11-173D-5F0A3B77C2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4422575"/>
              </p:ext>
            </p:extLst>
          </p:nvPr>
        </p:nvGraphicFramePr>
        <p:xfrm>
          <a:off x="423511" y="719666"/>
          <a:ext cx="9365381" cy="5199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Cloud 7">
            <a:extLst>
              <a:ext uri="{FF2B5EF4-FFF2-40B4-BE49-F238E27FC236}">
                <a16:creationId xmlns:a16="http://schemas.microsoft.com/office/drawing/2014/main" id="{11F7DDAB-3694-1009-BF0B-297F671F15B8}"/>
              </a:ext>
            </a:extLst>
          </p:cNvPr>
          <p:cNvSpPr/>
          <p:nvPr/>
        </p:nvSpPr>
        <p:spPr>
          <a:xfrm>
            <a:off x="6380619" y="4719470"/>
            <a:ext cx="3522846" cy="1805496"/>
          </a:xfrm>
          <a:prstGeom prst="cloud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Start with what you would like to hear said of you by family, friends, and clients</a:t>
            </a:r>
            <a:r>
              <a:rPr lang="en-US" dirty="0">
                <a:solidFill>
                  <a:srgbClr val="204940"/>
                </a:solidFill>
              </a:rPr>
              <a:t>.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2D523495-37D9-1BDC-243C-12608EEC04C6}"/>
              </a:ext>
            </a:extLst>
          </p:cNvPr>
          <p:cNvSpPr/>
          <p:nvPr/>
        </p:nvSpPr>
        <p:spPr>
          <a:xfrm>
            <a:off x="7988968" y="3080084"/>
            <a:ext cx="3959191" cy="1637140"/>
          </a:xfrm>
          <a:prstGeom prst="cloud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Fate is a terrible story writer. Take ownership of your story and write a good one!</a:t>
            </a:r>
            <a:endParaRPr lang="en-US" dirty="0">
              <a:solidFill>
                <a:srgbClr val="204940"/>
              </a:solidFill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004E40F7-CBD8-05D3-A849-94D3FAF1AE4E}"/>
              </a:ext>
            </a:extLst>
          </p:cNvPr>
          <p:cNvSpPr/>
          <p:nvPr/>
        </p:nvSpPr>
        <p:spPr>
          <a:xfrm>
            <a:off x="8489482" y="719666"/>
            <a:ext cx="3702519" cy="2254540"/>
          </a:xfrm>
          <a:prstGeom prst="cloud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Not an existential vacuum but tangible steps and processes to act out the story you wrote.</a:t>
            </a:r>
            <a:endParaRPr lang="en-US" dirty="0">
              <a:solidFill>
                <a:srgbClr val="2049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37000" t="20000" r="3000"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B5C3D7-6CFC-A6D6-1194-0762D5391DE9}"/>
              </a:ext>
            </a:extLst>
          </p:cNvPr>
          <p:cNvGrpSpPr/>
          <p:nvPr/>
        </p:nvGrpSpPr>
        <p:grpSpPr>
          <a:xfrm>
            <a:off x="767243" y="236356"/>
            <a:ext cx="3535835" cy="966830"/>
            <a:chOff x="1859543" y="0"/>
            <a:chExt cx="3535835" cy="96683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DDBA5B8-16B5-955C-7928-00EE67C02715}"/>
                </a:ext>
              </a:extLst>
            </p:cNvPr>
            <p:cNvSpPr/>
            <p:nvPr/>
          </p:nvSpPr>
          <p:spPr>
            <a:xfrm>
              <a:off x="1859543" y="0"/>
              <a:ext cx="3535835" cy="96683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89804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8F765E0-07DB-B523-52E4-C30991497255}"/>
                </a:ext>
              </a:extLst>
            </p:cNvPr>
            <p:cNvSpPr txBox="1"/>
            <p:nvPr/>
          </p:nvSpPr>
          <p:spPr>
            <a:xfrm>
              <a:off x="1906740" y="47197"/>
              <a:ext cx="3441441" cy="872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300" kern="1200" dirty="0"/>
                <a:t>  Relationships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61FE23-36F6-CC3F-0ED8-FF0708BDB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2950" y="239872"/>
            <a:ext cx="5769754" cy="479900"/>
          </a:xfrm>
        </p:spPr>
        <p:txBody>
          <a:bodyPr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Four Old School Principles Of Success</a:t>
            </a:r>
          </a:p>
        </p:txBody>
      </p:sp>
      <p:pic>
        <p:nvPicPr>
          <p:cNvPr id="13" name="Graphic 12" descr="Badge with solid fill">
            <a:extLst>
              <a:ext uri="{FF2B5EF4-FFF2-40B4-BE49-F238E27FC236}">
                <a16:creationId xmlns:a16="http://schemas.microsoft.com/office/drawing/2014/main" id="{0A66C22C-6080-8EB6-327C-BEBD25FED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89296" y="114237"/>
            <a:ext cx="1211069" cy="12110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704EB4-C444-8C34-B97B-8D84EAD9398D}"/>
              </a:ext>
            </a:extLst>
          </p:cNvPr>
          <p:cNvSpPr txBox="1"/>
          <p:nvPr/>
        </p:nvSpPr>
        <p:spPr>
          <a:xfrm>
            <a:off x="189297" y="2011680"/>
            <a:ext cx="46137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b="0" i="0" dirty="0">
                <a:solidFill>
                  <a:schemeClr val="accent6">
                    <a:lumMod val="50000"/>
                  </a:schemeClr>
                </a:solidFill>
                <a:effectLst/>
                <a:latin typeface="Verdana" panose="020B0604030504040204" pitchFamily="34" charset="0"/>
              </a:rPr>
              <a:t>No one is an island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endParaRPr lang="en-US" sz="2400" b="0" i="0" dirty="0">
              <a:solidFill>
                <a:schemeClr val="accent6">
                  <a:lumMod val="50000"/>
                </a:schemeClr>
              </a:solidFill>
              <a:effectLst/>
              <a:latin typeface="Verdana" panose="020B0604030504040204" pitchFamily="34" charset="0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Who is relying upon you?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endParaRPr lang="en-US" sz="2400" b="0" i="0" dirty="0">
              <a:solidFill>
                <a:schemeClr val="accent6">
                  <a:lumMod val="50000"/>
                </a:schemeClr>
              </a:solidFill>
              <a:effectLst/>
              <a:latin typeface="Verdana" panose="020B0604030504040204" pitchFamily="34" charset="0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b="0" i="0" dirty="0">
                <a:solidFill>
                  <a:schemeClr val="accent6">
                    <a:lumMod val="50000"/>
                  </a:schemeClr>
                </a:solidFill>
                <a:effectLst/>
                <a:latin typeface="Verdana" panose="020B0604030504040204" pitchFamily="34" charset="0"/>
              </a:rPr>
              <a:t>If your relational values include honesty, integrity, and mutual respect you wil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l attract those type of people and clients.</a:t>
            </a:r>
            <a:endParaRPr lang="en-US" sz="2400" b="0" i="0" dirty="0">
              <a:solidFill>
                <a:schemeClr val="accent6">
                  <a:lumMod val="50000"/>
                </a:schemeClr>
              </a:solidFill>
              <a:effectLst/>
              <a:latin typeface="Verdana" panose="020B0604030504040204" pitchFamily="34" charset="0"/>
            </a:endParaRPr>
          </a:p>
          <a:p>
            <a:endParaRPr lang="en-US" b="0" i="0" dirty="0">
              <a:solidFill>
                <a:srgbClr val="666666"/>
              </a:solidFill>
              <a:effectLst/>
              <a:latin typeface="Verdan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94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B5C3D7-6CFC-A6D6-1194-0762D5391DE9}"/>
              </a:ext>
            </a:extLst>
          </p:cNvPr>
          <p:cNvGrpSpPr/>
          <p:nvPr/>
        </p:nvGrpSpPr>
        <p:grpSpPr>
          <a:xfrm>
            <a:off x="767243" y="236356"/>
            <a:ext cx="3535835" cy="966830"/>
            <a:chOff x="1859543" y="0"/>
            <a:chExt cx="3535835" cy="96683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DDBA5B8-16B5-955C-7928-00EE67C02715}"/>
                </a:ext>
              </a:extLst>
            </p:cNvPr>
            <p:cNvSpPr/>
            <p:nvPr/>
          </p:nvSpPr>
          <p:spPr>
            <a:xfrm>
              <a:off x="1859543" y="0"/>
              <a:ext cx="3535835" cy="96683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89804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8F765E0-07DB-B523-52E4-C30991497255}"/>
                </a:ext>
              </a:extLst>
            </p:cNvPr>
            <p:cNvSpPr txBox="1"/>
            <p:nvPr/>
          </p:nvSpPr>
          <p:spPr>
            <a:xfrm>
              <a:off x="1906740" y="47197"/>
              <a:ext cx="3441441" cy="872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300" kern="1200" dirty="0"/>
                <a:t>   Self-discipline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61FE23-36F6-CC3F-0ED8-FF0708BDB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2950" y="239872"/>
            <a:ext cx="5769754" cy="47990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Four Old School Principles Of Success</a:t>
            </a:r>
          </a:p>
        </p:txBody>
      </p:sp>
      <p:pic>
        <p:nvPicPr>
          <p:cNvPr id="13" name="Graphic 12" descr="Badge 3 with solid fill">
            <a:extLst>
              <a:ext uri="{FF2B5EF4-FFF2-40B4-BE49-F238E27FC236}">
                <a16:creationId xmlns:a16="http://schemas.microsoft.com/office/drawing/2014/main" id="{0A66C22C-6080-8EB6-327C-BEBD25FED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89296" y="114237"/>
            <a:ext cx="1211069" cy="1211069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33DCA5D-3988-3306-9265-BDA051E590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6207305"/>
              </p:ext>
            </p:extLst>
          </p:nvPr>
        </p:nvGraphicFramePr>
        <p:xfrm>
          <a:off x="3984034" y="1046172"/>
          <a:ext cx="7809780" cy="5178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7096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B5C3D7-6CFC-A6D6-1194-0762D5391DE9}"/>
              </a:ext>
            </a:extLst>
          </p:cNvPr>
          <p:cNvGrpSpPr/>
          <p:nvPr/>
        </p:nvGrpSpPr>
        <p:grpSpPr>
          <a:xfrm>
            <a:off x="767243" y="236356"/>
            <a:ext cx="3535835" cy="966830"/>
            <a:chOff x="1859543" y="0"/>
            <a:chExt cx="3535835" cy="96683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DDBA5B8-16B5-955C-7928-00EE67C02715}"/>
                </a:ext>
              </a:extLst>
            </p:cNvPr>
            <p:cNvSpPr/>
            <p:nvPr/>
          </p:nvSpPr>
          <p:spPr>
            <a:xfrm>
              <a:off x="1859543" y="0"/>
              <a:ext cx="3535835" cy="96683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89804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8F765E0-07DB-B523-52E4-C30991497255}"/>
                </a:ext>
              </a:extLst>
            </p:cNvPr>
            <p:cNvSpPr txBox="1"/>
            <p:nvPr/>
          </p:nvSpPr>
          <p:spPr>
            <a:xfrm>
              <a:off x="1906740" y="47197"/>
              <a:ext cx="3441441" cy="872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300" kern="1200" dirty="0"/>
                <a:t>   Time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61FE23-36F6-CC3F-0ED8-FF0708BDB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2950" y="239872"/>
            <a:ext cx="5769754" cy="47990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Four Old School Principles Of Success</a:t>
            </a:r>
          </a:p>
        </p:txBody>
      </p:sp>
      <p:pic>
        <p:nvPicPr>
          <p:cNvPr id="13" name="Graphic 12" descr="Badge 4 with solid fill">
            <a:extLst>
              <a:ext uri="{FF2B5EF4-FFF2-40B4-BE49-F238E27FC236}">
                <a16:creationId xmlns:a16="http://schemas.microsoft.com/office/drawing/2014/main" id="{0A66C22C-6080-8EB6-327C-BEBD25FED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89296" y="114237"/>
            <a:ext cx="1211069" cy="1211069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F1FF880-E1D1-691C-22DB-E2AF35FE8F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476126"/>
              </p:ext>
            </p:extLst>
          </p:nvPr>
        </p:nvGraphicFramePr>
        <p:xfrm>
          <a:off x="3599847" y="652289"/>
          <a:ext cx="807559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7810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913F9A8-5859-8441-9D34-EA6DF53BAFA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C60E6CE8-7AB6-B54A-8434-8F730542E2D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50000"/>
              <a:alpha val="60000"/>
            </a:schemeClr>
          </a:solidFill>
        </p:spPr>
        <p:txBody>
          <a:bodyPr/>
          <a:lstStyle/>
          <a:p>
            <a:r>
              <a:rPr lang="en-US" dirty="0"/>
              <a:t>Four Old School Principles of Success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64B0355A-54CE-0B24-44F1-DC8F0DD8F53A}"/>
              </a:ext>
            </a:extLst>
          </p:cNvPr>
          <p:cNvSpPr/>
          <p:nvPr/>
        </p:nvSpPr>
        <p:spPr>
          <a:xfrm>
            <a:off x="3253340" y="192504"/>
            <a:ext cx="2842660" cy="981777"/>
          </a:xfrm>
          <a:prstGeom prst="wedgeEllipseCallout">
            <a:avLst>
              <a:gd name="adj1" fmla="val -40407"/>
              <a:gd name="adj2" fmla="val 92892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 all started when back when…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7D3CA49-8B6D-0707-5700-8FE0D99F1587}"/>
              </a:ext>
            </a:extLst>
          </p:cNvPr>
          <p:cNvSpPr txBox="1">
            <a:spLocks/>
          </p:cNvSpPr>
          <p:nvPr/>
        </p:nvSpPr>
        <p:spPr>
          <a:xfrm>
            <a:off x="7621284" y="6323405"/>
            <a:ext cx="3186925" cy="3469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C00000"/>
                </a:solidFill>
              </a:rPr>
              <a:t>BNI: Dual County Dynamos</a:t>
            </a:r>
          </a:p>
          <a:p>
            <a:endParaRPr lang="en-US" sz="1400" b="1" dirty="0">
              <a:solidFill>
                <a:srgbClr val="C00000"/>
              </a:solidFill>
            </a:endParaRPr>
          </a:p>
        </p:txBody>
      </p:sp>
      <p:pic>
        <p:nvPicPr>
          <p:cNvPr id="14" name="Picture 1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041B3A7-E840-9A3C-9B0A-F5A06893A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1" y="549802"/>
            <a:ext cx="2066925" cy="8477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31308C-12C5-FD34-CCF3-E3B3D81D733B}"/>
              </a:ext>
            </a:extLst>
          </p:cNvPr>
          <p:cNvSpPr txBox="1"/>
          <p:nvPr/>
        </p:nvSpPr>
        <p:spPr>
          <a:xfrm>
            <a:off x="346509" y="192504"/>
            <a:ext cx="2118678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David Cuff</a:t>
            </a:r>
          </a:p>
        </p:txBody>
      </p:sp>
    </p:spTree>
    <p:extLst>
      <p:ext uri="{BB962C8B-B14F-4D97-AF65-F5344CB8AC3E}">
        <p14:creationId xmlns:p14="http://schemas.microsoft.com/office/powerpoint/2010/main" val="223236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6">
      <a:dk1>
        <a:srgbClr val="000000"/>
      </a:dk1>
      <a:lt1>
        <a:srgbClr val="FFFFFF"/>
      </a:lt1>
      <a:dk2>
        <a:srgbClr val="574512"/>
      </a:dk2>
      <a:lt2>
        <a:srgbClr val="6C3C0D"/>
      </a:lt2>
      <a:accent1>
        <a:srgbClr val="DDDDDD"/>
      </a:accent1>
      <a:accent2>
        <a:srgbClr val="616A78"/>
      </a:accent2>
      <a:accent3>
        <a:srgbClr val="B18A2C"/>
      </a:accent3>
      <a:accent4>
        <a:srgbClr val="D87C1B"/>
      </a:accent4>
      <a:accent5>
        <a:srgbClr val="2E515E"/>
      </a:accent5>
      <a:accent6>
        <a:srgbClr val="1D7CB8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sertion-Evidence-Template_Win32_CP_v19" id="{FB9C8157-6D3B-4DB5-9A1F-5CF7F9024E95}" vid="{69ABE18A-F567-4E4B-99A7-394FD3ECC3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204</Words>
  <Application>Microsoft Office PowerPoint</Application>
  <PresentationFormat>Widescreen</PresentationFormat>
  <Paragraphs>40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Courier New</vt:lpstr>
      <vt:lpstr>Verdana</vt:lpstr>
      <vt:lpstr>Office Theme</vt:lpstr>
      <vt:lpstr>Four Old School Principles of Success</vt:lpstr>
      <vt:lpstr>Four Old School Principles Of Success</vt:lpstr>
      <vt:lpstr>Four Old School Principles Of Success</vt:lpstr>
      <vt:lpstr>Four Old School Principles Of Success</vt:lpstr>
      <vt:lpstr>Four Old School Principles Of Success</vt:lpstr>
      <vt:lpstr>Four Old School Principles Of Success</vt:lpstr>
      <vt:lpstr>Four Old School Principles of Success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2022-04-07T15:40:22Z</dcterms:created>
  <dcterms:modified xsi:type="dcterms:W3CDTF">2024-01-05T09:32:48Z</dcterms:modified>
</cp:coreProperties>
</file>